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8" r:id="rId13"/>
    <p:sldId id="266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548F3-2427-41F9-9C80-438CFB65C374}" v="6" dt="2022-03-23T18:43:26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185AE-27E5-45A6-AF7A-EE76DDAE628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2B8A230F-1F32-4D71-89C5-86D2766B064C}">
      <dgm:prSet/>
      <dgm:spPr/>
      <dgm:t>
        <a:bodyPr/>
        <a:lstStyle/>
        <a:p>
          <a:r>
            <a:rPr lang="en-US"/>
            <a:t>Create a budget</a:t>
          </a:r>
        </a:p>
      </dgm:t>
    </dgm:pt>
    <dgm:pt modelId="{1D400498-59A5-42AA-9DD9-77421A33A8E0}" type="parTrans" cxnId="{D82F5771-20BB-47E8-B19A-8225592535BF}">
      <dgm:prSet/>
      <dgm:spPr/>
      <dgm:t>
        <a:bodyPr/>
        <a:lstStyle/>
        <a:p>
          <a:endParaRPr lang="en-US"/>
        </a:p>
      </dgm:t>
    </dgm:pt>
    <dgm:pt modelId="{3A547B03-C6DA-4E13-BEDE-77B5B480F2EE}" type="sibTrans" cxnId="{D82F5771-20BB-47E8-B19A-8225592535BF}">
      <dgm:prSet/>
      <dgm:spPr/>
      <dgm:t>
        <a:bodyPr/>
        <a:lstStyle/>
        <a:p>
          <a:endParaRPr lang="en-US"/>
        </a:p>
      </dgm:t>
    </dgm:pt>
    <dgm:pt modelId="{2914C585-4B02-450A-B5B5-9DC0F78F7881}">
      <dgm:prSet/>
      <dgm:spPr/>
      <dgm:t>
        <a:bodyPr/>
        <a:lstStyle/>
        <a:p>
          <a:r>
            <a:rPr lang="en-US"/>
            <a:t>Control expenses</a:t>
          </a:r>
        </a:p>
      </dgm:t>
    </dgm:pt>
    <dgm:pt modelId="{96091EED-61D3-4607-9237-61F7DD8C7BDE}" type="parTrans" cxnId="{E0D93401-6630-4DC7-B916-CB180D749738}">
      <dgm:prSet/>
      <dgm:spPr/>
      <dgm:t>
        <a:bodyPr/>
        <a:lstStyle/>
        <a:p>
          <a:endParaRPr lang="en-US"/>
        </a:p>
      </dgm:t>
    </dgm:pt>
    <dgm:pt modelId="{7119068B-73D9-4BC4-9158-30733E7675BC}" type="sibTrans" cxnId="{E0D93401-6630-4DC7-B916-CB180D749738}">
      <dgm:prSet/>
      <dgm:spPr/>
      <dgm:t>
        <a:bodyPr/>
        <a:lstStyle/>
        <a:p>
          <a:endParaRPr lang="en-US"/>
        </a:p>
      </dgm:t>
    </dgm:pt>
    <dgm:pt modelId="{56262E6D-334E-4522-8EC5-C37AF0BD279A}">
      <dgm:prSet/>
      <dgm:spPr/>
      <dgm:t>
        <a:bodyPr/>
        <a:lstStyle/>
        <a:p>
          <a:r>
            <a:rPr lang="en-US"/>
            <a:t>Save money</a:t>
          </a:r>
        </a:p>
      </dgm:t>
    </dgm:pt>
    <dgm:pt modelId="{534AECF1-E468-4DB6-A92B-5EC2602CC6E7}" type="parTrans" cxnId="{D6E59515-E132-417E-BFCF-D78D774E75F2}">
      <dgm:prSet/>
      <dgm:spPr/>
      <dgm:t>
        <a:bodyPr/>
        <a:lstStyle/>
        <a:p>
          <a:endParaRPr lang="en-US"/>
        </a:p>
      </dgm:t>
    </dgm:pt>
    <dgm:pt modelId="{F81C9388-7796-4493-8A6B-EB2AB36EE01D}" type="sibTrans" cxnId="{D6E59515-E132-417E-BFCF-D78D774E75F2}">
      <dgm:prSet/>
      <dgm:spPr/>
      <dgm:t>
        <a:bodyPr/>
        <a:lstStyle/>
        <a:p>
          <a:endParaRPr lang="en-US"/>
        </a:p>
      </dgm:t>
    </dgm:pt>
    <dgm:pt modelId="{95B07095-A258-43FF-A59C-7D974077B2E3}" type="pres">
      <dgm:prSet presAssocID="{997185AE-27E5-45A6-AF7A-EE76DDAE6283}" presName="root" presStyleCnt="0">
        <dgm:presLayoutVars>
          <dgm:dir/>
          <dgm:resizeHandles val="exact"/>
        </dgm:presLayoutVars>
      </dgm:prSet>
      <dgm:spPr/>
    </dgm:pt>
    <dgm:pt modelId="{CBC55DE7-D2E4-4F8F-8611-257C365F355B}" type="pres">
      <dgm:prSet presAssocID="{2B8A230F-1F32-4D71-89C5-86D2766B064C}" presName="compNode" presStyleCnt="0"/>
      <dgm:spPr/>
    </dgm:pt>
    <dgm:pt modelId="{214D8BD7-4E56-4B3E-B217-F93AB626E15C}" type="pres">
      <dgm:prSet presAssocID="{2B8A230F-1F32-4D71-89C5-86D2766B06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5E3B2FB-D2D0-42C0-9CFC-552C0768C668}" type="pres">
      <dgm:prSet presAssocID="{2B8A230F-1F32-4D71-89C5-86D2766B064C}" presName="spaceRect" presStyleCnt="0"/>
      <dgm:spPr/>
    </dgm:pt>
    <dgm:pt modelId="{7B6111AC-52C4-416C-8B1A-8D1EFE3E0046}" type="pres">
      <dgm:prSet presAssocID="{2B8A230F-1F32-4D71-89C5-86D2766B064C}" presName="textRect" presStyleLbl="revTx" presStyleIdx="0" presStyleCnt="3">
        <dgm:presLayoutVars>
          <dgm:chMax val="1"/>
          <dgm:chPref val="1"/>
        </dgm:presLayoutVars>
      </dgm:prSet>
      <dgm:spPr/>
    </dgm:pt>
    <dgm:pt modelId="{AB82499A-C3A3-443D-A968-1B5E5476CB4C}" type="pres">
      <dgm:prSet presAssocID="{3A547B03-C6DA-4E13-BEDE-77B5B480F2EE}" presName="sibTrans" presStyleCnt="0"/>
      <dgm:spPr/>
    </dgm:pt>
    <dgm:pt modelId="{79B8A89D-994F-4B88-BD92-A681EB3A96B6}" type="pres">
      <dgm:prSet presAssocID="{2914C585-4B02-450A-B5B5-9DC0F78F7881}" presName="compNode" presStyleCnt="0"/>
      <dgm:spPr/>
    </dgm:pt>
    <dgm:pt modelId="{EDDA637C-1C31-473A-BE65-07334709228E}" type="pres">
      <dgm:prSet presAssocID="{2914C585-4B02-450A-B5B5-9DC0F78F78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26F1286-1E6B-4543-9326-7146024CC989}" type="pres">
      <dgm:prSet presAssocID="{2914C585-4B02-450A-B5B5-9DC0F78F7881}" presName="spaceRect" presStyleCnt="0"/>
      <dgm:spPr/>
    </dgm:pt>
    <dgm:pt modelId="{5B7273BA-6D4E-4B00-A6C9-7A0EA3909B02}" type="pres">
      <dgm:prSet presAssocID="{2914C585-4B02-450A-B5B5-9DC0F78F7881}" presName="textRect" presStyleLbl="revTx" presStyleIdx="1" presStyleCnt="3">
        <dgm:presLayoutVars>
          <dgm:chMax val="1"/>
          <dgm:chPref val="1"/>
        </dgm:presLayoutVars>
      </dgm:prSet>
      <dgm:spPr/>
    </dgm:pt>
    <dgm:pt modelId="{6BDB49D6-C6EA-4F95-B013-76B2F7F41110}" type="pres">
      <dgm:prSet presAssocID="{7119068B-73D9-4BC4-9158-30733E7675BC}" presName="sibTrans" presStyleCnt="0"/>
      <dgm:spPr/>
    </dgm:pt>
    <dgm:pt modelId="{B4B708AF-A02C-4042-91F0-2BE511C5D46D}" type="pres">
      <dgm:prSet presAssocID="{56262E6D-334E-4522-8EC5-C37AF0BD279A}" presName="compNode" presStyleCnt="0"/>
      <dgm:spPr/>
    </dgm:pt>
    <dgm:pt modelId="{9CEB8BA7-2377-4AC8-9470-427DBA25EB7D}" type="pres">
      <dgm:prSet presAssocID="{56262E6D-334E-4522-8EC5-C37AF0BD27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05FCACBC-0864-46E9-BDB2-B4F1219B28E1}" type="pres">
      <dgm:prSet presAssocID="{56262E6D-334E-4522-8EC5-C37AF0BD279A}" presName="spaceRect" presStyleCnt="0"/>
      <dgm:spPr/>
    </dgm:pt>
    <dgm:pt modelId="{8CF6FA50-3C94-4797-A1F2-CB406299A45F}" type="pres">
      <dgm:prSet presAssocID="{56262E6D-334E-4522-8EC5-C37AF0BD279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913FC00-FF6D-4DB4-B873-D9D13E7B69C2}" type="presOf" srcId="{2914C585-4B02-450A-B5B5-9DC0F78F7881}" destId="{5B7273BA-6D4E-4B00-A6C9-7A0EA3909B02}" srcOrd="0" destOrd="0" presId="urn:microsoft.com/office/officeart/2018/2/layout/IconLabelList"/>
    <dgm:cxn modelId="{E0D93401-6630-4DC7-B916-CB180D749738}" srcId="{997185AE-27E5-45A6-AF7A-EE76DDAE6283}" destId="{2914C585-4B02-450A-B5B5-9DC0F78F7881}" srcOrd="1" destOrd="0" parTransId="{96091EED-61D3-4607-9237-61F7DD8C7BDE}" sibTransId="{7119068B-73D9-4BC4-9158-30733E7675BC}"/>
    <dgm:cxn modelId="{D6E59515-E132-417E-BFCF-D78D774E75F2}" srcId="{997185AE-27E5-45A6-AF7A-EE76DDAE6283}" destId="{56262E6D-334E-4522-8EC5-C37AF0BD279A}" srcOrd="2" destOrd="0" parTransId="{534AECF1-E468-4DB6-A92B-5EC2602CC6E7}" sibTransId="{F81C9388-7796-4493-8A6B-EB2AB36EE01D}"/>
    <dgm:cxn modelId="{D82F5771-20BB-47E8-B19A-8225592535BF}" srcId="{997185AE-27E5-45A6-AF7A-EE76DDAE6283}" destId="{2B8A230F-1F32-4D71-89C5-86D2766B064C}" srcOrd="0" destOrd="0" parTransId="{1D400498-59A5-42AA-9DD9-77421A33A8E0}" sibTransId="{3A547B03-C6DA-4E13-BEDE-77B5B480F2EE}"/>
    <dgm:cxn modelId="{79A9BA84-CF28-4AAA-87F7-460C3E84B851}" type="presOf" srcId="{2B8A230F-1F32-4D71-89C5-86D2766B064C}" destId="{7B6111AC-52C4-416C-8B1A-8D1EFE3E0046}" srcOrd="0" destOrd="0" presId="urn:microsoft.com/office/officeart/2018/2/layout/IconLabelList"/>
    <dgm:cxn modelId="{AA70E489-AD64-4428-A283-CD09F0F0A859}" type="presOf" srcId="{997185AE-27E5-45A6-AF7A-EE76DDAE6283}" destId="{95B07095-A258-43FF-A59C-7D974077B2E3}" srcOrd="0" destOrd="0" presId="urn:microsoft.com/office/officeart/2018/2/layout/IconLabelList"/>
    <dgm:cxn modelId="{7F1D878E-74D6-4154-8E6E-5932C2FF6C7B}" type="presOf" srcId="{56262E6D-334E-4522-8EC5-C37AF0BD279A}" destId="{8CF6FA50-3C94-4797-A1F2-CB406299A45F}" srcOrd="0" destOrd="0" presId="urn:microsoft.com/office/officeart/2018/2/layout/IconLabelList"/>
    <dgm:cxn modelId="{CF2DD144-101B-4710-B835-2FECB12DB887}" type="presParOf" srcId="{95B07095-A258-43FF-A59C-7D974077B2E3}" destId="{CBC55DE7-D2E4-4F8F-8611-257C365F355B}" srcOrd="0" destOrd="0" presId="urn:microsoft.com/office/officeart/2018/2/layout/IconLabelList"/>
    <dgm:cxn modelId="{C924CA84-225D-4B95-84B5-9E0A73F6C641}" type="presParOf" srcId="{CBC55DE7-D2E4-4F8F-8611-257C365F355B}" destId="{214D8BD7-4E56-4B3E-B217-F93AB626E15C}" srcOrd="0" destOrd="0" presId="urn:microsoft.com/office/officeart/2018/2/layout/IconLabelList"/>
    <dgm:cxn modelId="{CC4D47FE-E0CE-42C2-9ACA-0557085D4E61}" type="presParOf" srcId="{CBC55DE7-D2E4-4F8F-8611-257C365F355B}" destId="{35E3B2FB-D2D0-42C0-9CFC-552C0768C668}" srcOrd="1" destOrd="0" presId="urn:microsoft.com/office/officeart/2018/2/layout/IconLabelList"/>
    <dgm:cxn modelId="{730A9EEC-8C79-409B-983A-01C67B1204C8}" type="presParOf" srcId="{CBC55DE7-D2E4-4F8F-8611-257C365F355B}" destId="{7B6111AC-52C4-416C-8B1A-8D1EFE3E0046}" srcOrd="2" destOrd="0" presId="urn:microsoft.com/office/officeart/2018/2/layout/IconLabelList"/>
    <dgm:cxn modelId="{241E26CC-0CFC-4639-B9FE-0A5850261C94}" type="presParOf" srcId="{95B07095-A258-43FF-A59C-7D974077B2E3}" destId="{AB82499A-C3A3-443D-A968-1B5E5476CB4C}" srcOrd="1" destOrd="0" presId="urn:microsoft.com/office/officeart/2018/2/layout/IconLabelList"/>
    <dgm:cxn modelId="{8136D94E-C930-4174-A0FD-7AE0B2305816}" type="presParOf" srcId="{95B07095-A258-43FF-A59C-7D974077B2E3}" destId="{79B8A89D-994F-4B88-BD92-A681EB3A96B6}" srcOrd="2" destOrd="0" presId="urn:microsoft.com/office/officeart/2018/2/layout/IconLabelList"/>
    <dgm:cxn modelId="{100B9DD2-1C49-449A-BE66-1B5893B80C85}" type="presParOf" srcId="{79B8A89D-994F-4B88-BD92-A681EB3A96B6}" destId="{EDDA637C-1C31-473A-BE65-07334709228E}" srcOrd="0" destOrd="0" presId="urn:microsoft.com/office/officeart/2018/2/layout/IconLabelList"/>
    <dgm:cxn modelId="{028276F5-2B12-429A-8DDE-44E48D406A13}" type="presParOf" srcId="{79B8A89D-994F-4B88-BD92-A681EB3A96B6}" destId="{C26F1286-1E6B-4543-9326-7146024CC989}" srcOrd="1" destOrd="0" presId="urn:microsoft.com/office/officeart/2018/2/layout/IconLabelList"/>
    <dgm:cxn modelId="{2EF28062-BC02-4B9E-A687-0F403AF96ED7}" type="presParOf" srcId="{79B8A89D-994F-4B88-BD92-A681EB3A96B6}" destId="{5B7273BA-6D4E-4B00-A6C9-7A0EA3909B02}" srcOrd="2" destOrd="0" presId="urn:microsoft.com/office/officeart/2018/2/layout/IconLabelList"/>
    <dgm:cxn modelId="{AA952ED3-CD8D-4097-81E8-E81A3AEBA650}" type="presParOf" srcId="{95B07095-A258-43FF-A59C-7D974077B2E3}" destId="{6BDB49D6-C6EA-4F95-B013-76B2F7F41110}" srcOrd="3" destOrd="0" presId="urn:microsoft.com/office/officeart/2018/2/layout/IconLabelList"/>
    <dgm:cxn modelId="{CCF3D2A6-F399-49B4-AA33-47AFAC6E7E7A}" type="presParOf" srcId="{95B07095-A258-43FF-A59C-7D974077B2E3}" destId="{B4B708AF-A02C-4042-91F0-2BE511C5D46D}" srcOrd="4" destOrd="0" presId="urn:microsoft.com/office/officeart/2018/2/layout/IconLabelList"/>
    <dgm:cxn modelId="{2AE9686C-E3F3-4DDE-BC99-9E1C8DF926C9}" type="presParOf" srcId="{B4B708AF-A02C-4042-91F0-2BE511C5D46D}" destId="{9CEB8BA7-2377-4AC8-9470-427DBA25EB7D}" srcOrd="0" destOrd="0" presId="urn:microsoft.com/office/officeart/2018/2/layout/IconLabelList"/>
    <dgm:cxn modelId="{4206C484-DB29-4E76-BDF7-072B12C8F7AC}" type="presParOf" srcId="{B4B708AF-A02C-4042-91F0-2BE511C5D46D}" destId="{05FCACBC-0864-46E9-BDB2-B4F1219B28E1}" srcOrd="1" destOrd="0" presId="urn:microsoft.com/office/officeart/2018/2/layout/IconLabelList"/>
    <dgm:cxn modelId="{48E24355-0C15-4263-8D6B-81F87172F1A9}" type="presParOf" srcId="{B4B708AF-A02C-4042-91F0-2BE511C5D46D}" destId="{8CF6FA50-3C94-4797-A1F2-CB406299A4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A7A66-6BC8-4329-BC24-0AEC1096221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392B01-4126-48CD-8010-F5677AC66BCD}">
      <dgm:prSet/>
      <dgm:spPr/>
      <dgm:t>
        <a:bodyPr/>
        <a:lstStyle/>
        <a:p>
          <a:r>
            <a:rPr lang="en-US"/>
            <a:t>Avoid too much debt</a:t>
          </a:r>
        </a:p>
      </dgm:t>
    </dgm:pt>
    <dgm:pt modelId="{D336021A-25AA-42B6-99E8-DD20CDA39796}" type="parTrans" cxnId="{97EC9CCE-01B8-47D7-9E83-FAE446AE8139}">
      <dgm:prSet/>
      <dgm:spPr/>
      <dgm:t>
        <a:bodyPr/>
        <a:lstStyle/>
        <a:p>
          <a:endParaRPr lang="en-US"/>
        </a:p>
      </dgm:t>
    </dgm:pt>
    <dgm:pt modelId="{01B86098-CC47-4736-B62C-47B25111219B}" type="sibTrans" cxnId="{97EC9CCE-01B8-47D7-9E83-FAE446AE813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D21AF15-E085-4A9B-9742-E8AD7291C82E}">
      <dgm:prSet/>
      <dgm:spPr/>
      <dgm:t>
        <a:bodyPr/>
        <a:lstStyle/>
        <a:p>
          <a:r>
            <a:rPr lang="en-US"/>
            <a:t>Accomplish financial goals</a:t>
          </a:r>
        </a:p>
      </dgm:t>
    </dgm:pt>
    <dgm:pt modelId="{7DD5C773-94AA-4062-BA85-DF2D33033B2B}" type="parTrans" cxnId="{1785A55A-CF87-4946-92D8-8DD5FA87826B}">
      <dgm:prSet/>
      <dgm:spPr/>
      <dgm:t>
        <a:bodyPr/>
        <a:lstStyle/>
        <a:p>
          <a:endParaRPr lang="en-US"/>
        </a:p>
      </dgm:t>
    </dgm:pt>
    <dgm:pt modelId="{C9FE91F9-A585-4CA5-8A2E-18FA734C95B2}" type="sibTrans" cxnId="{1785A55A-CF87-4946-92D8-8DD5FA87826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7CDE4E0-75F6-46BC-9E80-0E634FDAC296}">
      <dgm:prSet/>
      <dgm:spPr/>
      <dgm:t>
        <a:bodyPr/>
        <a:lstStyle/>
        <a:p>
          <a:r>
            <a:rPr lang="en-US"/>
            <a:t>Save for the future</a:t>
          </a:r>
        </a:p>
      </dgm:t>
    </dgm:pt>
    <dgm:pt modelId="{223343FF-6328-47D7-B1C4-1A993E12B9D0}" type="parTrans" cxnId="{1E2D7EC2-8E21-467E-8815-668F70E6AF64}">
      <dgm:prSet/>
      <dgm:spPr/>
      <dgm:t>
        <a:bodyPr/>
        <a:lstStyle/>
        <a:p>
          <a:endParaRPr lang="en-US"/>
        </a:p>
      </dgm:t>
    </dgm:pt>
    <dgm:pt modelId="{F2FCD05E-2C28-41B4-A45F-012C18DD80CD}" type="sibTrans" cxnId="{1E2D7EC2-8E21-467E-8815-668F70E6AF6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E3F6708-A0E1-4650-B512-1DA5D7EBA0FA}" type="pres">
      <dgm:prSet presAssocID="{930A7A66-6BC8-4329-BC24-0AEC1096221A}" presName="Name0" presStyleCnt="0">
        <dgm:presLayoutVars>
          <dgm:animLvl val="lvl"/>
          <dgm:resizeHandles val="exact"/>
        </dgm:presLayoutVars>
      </dgm:prSet>
      <dgm:spPr/>
    </dgm:pt>
    <dgm:pt modelId="{EF2FBBEE-E6AA-4BC7-96D1-8854BCBDED3B}" type="pres">
      <dgm:prSet presAssocID="{EA392B01-4126-48CD-8010-F5677AC66BCD}" presName="compositeNode" presStyleCnt="0">
        <dgm:presLayoutVars>
          <dgm:bulletEnabled val="1"/>
        </dgm:presLayoutVars>
      </dgm:prSet>
      <dgm:spPr/>
    </dgm:pt>
    <dgm:pt modelId="{B62B7666-B957-45DE-91FF-BC41243F7AF6}" type="pres">
      <dgm:prSet presAssocID="{EA392B01-4126-48CD-8010-F5677AC66BCD}" presName="bgRect" presStyleLbl="bgAccFollowNode1" presStyleIdx="0" presStyleCnt="3"/>
      <dgm:spPr/>
    </dgm:pt>
    <dgm:pt modelId="{F8154958-A567-4B97-A73D-5F2F5D74C733}" type="pres">
      <dgm:prSet presAssocID="{01B86098-CC47-4736-B62C-47B25111219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77074E4-7D6A-4014-964A-F61A64B716E3}" type="pres">
      <dgm:prSet presAssocID="{EA392B01-4126-48CD-8010-F5677AC66BCD}" presName="bottomLine" presStyleLbl="alignNode1" presStyleIdx="1" presStyleCnt="6">
        <dgm:presLayoutVars/>
      </dgm:prSet>
      <dgm:spPr/>
    </dgm:pt>
    <dgm:pt modelId="{494168E4-6AA9-48CA-B57B-385D6CA8B707}" type="pres">
      <dgm:prSet presAssocID="{EA392B01-4126-48CD-8010-F5677AC66BCD}" presName="nodeText" presStyleLbl="bgAccFollowNode1" presStyleIdx="0" presStyleCnt="3">
        <dgm:presLayoutVars>
          <dgm:bulletEnabled val="1"/>
        </dgm:presLayoutVars>
      </dgm:prSet>
      <dgm:spPr/>
    </dgm:pt>
    <dgm:pt modelId="{08E4BB8B-A60F-40A2-BA4F-AA4D3B777642}" type="pres">
      <dgm:prSet presAssocID="{01B86098-CC47-4736-B62C-47B25111219B}" presName="sibTrans" presStyleCnt="0"/>
      <dgm:spPr/>
    </dgm:pt>
    <dgm:pt modelId="{1FFC2E77-D17D-40BE-9955-6348E033641A}" type="pres">
      <dgm:prSet presAssocID="{4D21AF15-E085-4A9B-9742-E8AD7291C82E}" presName="compositeNode" presStyleCnt="0">
        <dgm:presLayoutVars>
          <dgm:bulletEnabled val="1"/>
        </dgm:presLayoutVars>
      </dgm:prSet>
      <dgm:spPr/>
    </dgm:pt>
    <dgm:pt modelId="{D3132668-97D4-4766-B65D-B18DAD1F2484}" type="pres">
      <dgm:prSet presAssocID="{4D21AF15-E085-4A9B-9742-E8AD7291C82E}" presName="bgRect" presStyleLbl="bgAccFollowNode1" presStyleIdx="1" presStyleCnt="3"/>
      <dgm:spPr/>
    </dgm:pt>
    <dgm:pt modelId="{F2D51316-2769-4EF4-B0C8-AA1D0F9CFE07}" type="pres">
      <dgm:prSet presAssocID="{C9FE91F9-A585-4CA5-8A2E-18FA734C95B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36730D4-2BA1-4657-9E0B-2D7F9F3C7D39}" type="pres">
      <dgm:prSet presAssocID="{4D21AF15-E085-4A9B-9742-E8AD7291C82E}" presName="bottomLine" presStyleLbl="alignNode1" presStyleIdx="3" presStyleCnt="6">
        <dgm:presLayoutVars/>
      </dgm:prSet>
      <dgm:spPr/>
    </dgm:pt>
    <dgm:pt modelId="{5F4EE5D5-E441-4401-8523-1BD85F2C8101}" type="pres">
      <dgm:prSet presAssocID="{4D21AF15-E085-4A9B-9742-E8AD7291C82E}" presName="nodeText" presStyleLbl="bgAccFollowNode1" presStyleIdx="1" presStyleCnt="3">
        <dgm:presLayoutVars>
          <dgm:bulletEnabled val="1"/>
        </dgm:presLayoutVars>
      </dgm:prSet>
      <dgm:spPr/>
    </dgm:pt>
    <dgm:pt modelId="{92EFD5EF-F642-4B30-9EB2-0DF739F53578}" type="pres">
      <dgm:prSet presAssocID="{C9FE91F9-A585-4CA5-8A2E-18FA734C95B2}" presName="sibTrans" presStyleCnt="0"/>
      <dgm:spPr/>
    </dgm:pt>
    <dgm:pt modelId="{88A9BB56-DB63-4F57-BAF2-7C74FC9C1FD2}" type="pres">
      <dgm:prSet presAssocID="{D7CDE4E0-75F6-46BC-9E80-0E634FDAC296}" presName="compositeNode" presStyleCnt="0">
        <dgm:presLayoutVars>
          <dgm:bulletEnabled val="1"/>
        </dgm:presLayoutVars>
      </dgm:prSet>
      <dgm:spPr/>
    </dgm:pt>
    <dgm:pt modelId="{1B5E08CF-B2BB-43C5-A2C7-25529D797D17}" type="pres">
      <dgm:prSet presAssocID="{D7CDE4E0-75F6-46BC-9E80-0E634FDAC296}" presName="bgRect" presStyleLbl="bgAccFollowNode1" presStyleIdx="2" presStyleCnt="3"/>
      <dgm:spPr/>
    </dgm:pt>
    <dgm:pt modelId="{4775692C-BAE6-4FF1-ADE8-D784D26996AC}" type="pres">
      <dgm:prSet presAssocID="{F2FCD05E-2C28-41B4-A45F-012C18DD80C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3BBEA60-A08E-4852-91D7-A1B056CF057D}" type="pres">
      <dgm:prSet presAssocID="{D7CDE4E0-75F6-46BC-9E80-0E634FDAC296}" presName="bottomLine" presStyleLbl="alignNode1" presStyleIdx="5" presStyleCnt="6">
        <dgm:presLayoutVars/>
      </dgm:prSet>
      <dgm:spPr/>
    </dgm:pt>
    <dgm:pt modelId="{2BD32CDB-5B60-4E41-9E6D-5196FBB3BF3E}" type="pres">
      <dgm:prSet presAssocID="{D7CDE4E0-75F6-46BC-9E80-0E634FDAC29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D736C0F-5674-489E-8D95-B868D911F316}" type="presOf" srcId="{EA392B01-4126-48CD-8010-F5677AC66BCD}" destId="{494168E4-6AA9-48CA-B57B-385D6CA8B707}" srcOrd="1" destOrd="0" presId="urn:microsoft.com/office/officeart/2016/7/layout/BasicLinearProcessNumbered"/>
    <dgm:cxn modelId="{7DDFDC1A-589E-4F17-A7C3-A49FD5B460A3}" type="presOf" srcId="{D7CDE4E0-75F6-46BC-9E80-0E634FDAC296}" destId="{2BD32CDB-5B60-4E41-9E6D-5196FBB3BF3E}" srcOrd="1" destOrd="0" presId="urn:microsoft.com/office/officeart/2016/7/layout/BasicLinearProcessNumbered"/>
    <dgm:cxn modelId="{01AE7A2D-A729-4FEA-B2D2-A8FB0C7CEBF1}" type="presOf" srcId="{C9FE91F9-A585-4CA5-8A2E-18FA734C95B2}" destId="{F2D51316-2769-4EF4-B0C8-AA1D0F9CFE07}" srcOrd="0" destOrd="0" presId="urn:microsoft.com/office/officeart/2016/7/layout/BasicLinearProcessNumbered"/>
    <dgm:cxn modelId="{4F633743-049E-41A5-82F1-A8F3FE97FE99}" type="presOf" srcId="{F2FCD05E-2C28-41B4-A45F-012C18DD80CD}" destId="{4775692C-BAE6-4FF1-ADE8-D784D26996AC}" srcOrd="0" destOrd="0" presId="urn:microsoft.com/office/officeart/2016/7/layout/BasicLinearProcessNumbered"/>
    <dgm:cxn modelId="{29FE7267-6F90-4CCE-AF7D-731F149DB83D}" type="presOf" srcId="{4D21AF15-E085-4A9B-9742-E8AD7291C82E}" destId="{D3132668-97D4-4766-B65D-B18DAD1F2484}" srcOrd="0" destOrd="0" presId="urn:microsoft.com/office/officeart/2016/7/layout/BasicLinearProcessNumbered"/>
    <dgm:cxn modelId="{1785A55A-CF87-4946-92D8-8DD5FA87826B}" srcId="{930A7A66-6BC8-4329-BC24-0AEC1096221A}" destId="{4D21AF15-E085-4A9B-9742-E8AD7291C82E}" srcOrd="1" destOrd="0" parTransId="{7DD5C773-94AA-4062-BA85-DF2D33033B2B}" sibTransId="{C9FE91F9-A585-4CA5-8A2E-18FA734C95B2}"/>
    <dgm:cxn modelId="{F5E2BF7B-BB9E-43F1-89A2-A4E5227B6079}" type="presOf" srcId="{D7CDE4E0-75F6-46BC-9E80-0E634FDAC296}" destId="{1B5E08CF-B2BB-43C5-A2C7-25529D797D17}" srcOrd="0" destOrd="0" presId="urn:microsoft.com/office/officeart/2016/7/layout/BasicLinearProcessNumbered"/>
    <dgm:cxn modelId="{90DC8295-B7AF-403F-9D9B-F80BFA61CFAD}" type="presOf" srcId="{EA392B01-4126-48CD-8010-F5677AC66BCD}" destId="{B62B7666-B957-45DE-91FF-BC41243F7AF6}" srcOrd="0" destOrd="0" presId="urn:microsoft.com/office/officeart/2016/7/layout/BasicLinearProcessNumbered"/>
    <dgm:cxn modelId="{E870C59C-1E6B-4E6A-B816-DF033BF6D4A8}" type="presOf" srcId="{4D21AF15-E085-4A9B-9742-E8AD7291C82E}" destId="{5F4EE5D5-E441-4401-8523-1BD85F2C8101}" srcOrd="1" destOrd="0" presId="urn:microsoft.com/office/officeart/2016/7/layout/BasicLinearProcessNumbered"/>
    <dgm:cxn modelId="{1E2D7EC2-8E21-467E-8815-668F70E6AF64}" srcId="{930A7A66-6BC8-4329-BC24-0AEC1096221A}" destId="{D7CDE4E0-75F6-46BC-9E80-0E634FDAC296}" srcOrd="2" destOrd="0" parTransId="{223343FF-6328-47D7-B1C4-1A993E12B9D0}" sibTransId="{F2FCD05E-2C28-41B4-A45F-012C18DD80CD}"/>
    <dgm:cxn modelId="{97EC9CCE-01B8-47D7-9E83-FAE446AE8139}" srcId="{930A7A66-6BC8-4329-BC24-0AEC1096221A}" destId="{EA392B01-4126-48CD-8010-F5677AC66BCD}" srcOrd="0" destOrd="0" parTransId="{D336021A-25AA-42B6-99E8-DD20CDA39796}" sibTransId="{01B86098-CC47-4736-B62C-47B25111219B}"/>
    <dgm:cxn modelId="{70205ED1-6423-40E1-8362-67EC52F3CB0B}" type="presOf" srcId="{01B86098-CC47-4736-B62C-47B25111219B}" destId="{F8154958-A567-4B97-A73D-5F2F5D74C733}" srcOrd="0" destOrd="0" presId="urn:microsoft.com/office/officeart/2016/7/layout/BasicLinearProcessNumbered"/>
    <dgm:cxn modelId="{A2D3BFDF-7A28-46B5-8F0C-7DD6D388E184}" type="presOf" srcId="{930A7A66-6BC8-4329-BC24-0AEC1096221A}" destId="{7E3F6708-A0E1-4650-B512-1DA5D7EBA0FA}" srcOrd="0" destOrd="0" presId="urn:microsoft.com/office/officeart/2016/7/layout/BasicLinearProcessNumbered"/>
    <dgm:cxn modelId="{7B787427-C7A1-4E8F-A0EB-B244119EFFD2}" type="presParOf" srcId="{7E3F6708-A0E1-4650-B512-1DA5D7EBA0FA}" destId="{EF2FBBEE-E6AA-4BC7-96D1-8854BCBDED3B}" srcOrd="0" destOrd="0" presId="urn:microsoft.com/office/officeart/2016/7/layout/BasicLinearProcessNumbered"/>
    <dgm:cxn modelId="{B3D43D18-FD83-4B40-A0E9-8E10C0896BC3}" type="presParOf" srcId="{EF2FBBEE-E6AA-4BC7-96D1-8854BCBDED3B}" destId="{B62B7666-B957-45DE-91FF-BC41243F7AF6}" srcOrd="0" destOrd="0" presId="urn:microsoft.com/office/officeart/2016/7/layout/BasicLinearProcessNumbered"/>
    <dgm:cxn modelId="{06E96661-52FF-4DDD-8A3D-B91BFC6923C2}" type="presParOf" srcId="{EF2FBBEE-E6AA-4BC7-96D1-8854BCBDED3B}" destId="{F8154958-A567-4B97-A73D-5F2F5D74C733}" srcOrd="1" destOrd="0" presId="urn:microsoft.com/office/officeart/2016/7/layout/BasicLinearProcessNumbered"/>
    <dgm:cxn modelId="{60522B79-3A71-4303-94F5-21D07F95D447}" type="presParOf" srcId="{EF2FBBEE-E6AA-4BC7-96D1-8854BCBDED3B}" destId="{777074E4-7D6A-4014-964A-F61A64B716E3}" srcOrd="2" destOrd="0" presId="urn:microsoft.com/office/officeart/2016/7/layout/BasicLinearProcessNumbered"/>
    <dgm:cxn modelId="{1F2EB5B3-C342-4967-8C9D-CB5AEE6E5154}" type="presParOf" srcId="{EF2FBBEE-E6AA-4BC7-96D1-8854BCBDED3B}" destId="{494168E4-6AA9-48CA-B57B-385D6CA8B707}" srcOrd="3" destOrd="0" presId="urn:microsoft.com/office/officeart/2016/7/layout/BasicLinearProcessNumbered"/>
    <dgm:cxn modelId="{9CE4A0AF-1858-497A-9118-C13BCE08351C}" type="presParOf" srcId="{7E3F6708-A0E1-4650-B512-1DA5D7EBA0FA}" destId="{08E4BB8B-A60F-40A2-BA4F-AA4D3B777642}" srcOrd="1" destOrd="0" presId="urn:microsoft.com/office/officeart/2016/7/layout/BasicLinearProcessNumbered"/>
    <dgm:cxn modelId="{BF25EC49-F2EF-4093-B907-365C4759C343}" type="presParOf" srcId="{7E3F6708-A0E1-4650-B512-1DA5D7EBA0FA}" destId="{1FFC2E77-D17D-40BE-9955-6348E033641A}" srcOrd="2" destOrd="0" presId="urn:microsoft.com/office/officeart/2016/7/layout/BasicLinearProcessNumbered"/>
    <dgm:cxn modelId="{E7927ADD-0325-4CBD-85EB-56005F664005}" type="presParOf" srcId="{1FFC2E77-D17D-40BE-9955-6348E033641A}" destId="{D3132668-97D4-4766-B65D-B18DAD1F2484}" srcOrd="0" destOrd="0" presId="urn:microsoft.com/office/officeart/2016/7/layout/BasicLinearProcessNumbered"/>
    <dgm:cxn modelId="{4C4C55E2-2785-4358-8D2F-4B29B55C75C2}" type="presParOf" srcId="{1FFC2E77-D17D-40BE-9955-6348E033641A}" destId="{F2D51316-2769-4EF4-B0C8-AA1D0F9CFE07}" srcOrd="1" destOrd="0" presId="urn:microsoft.com/office/officeart/2016/7/layout/BasicLinearProcessNumbered"/>
    <dgm:cxn modelId="{54DCD1F7-641F-4319-B419-81FA3AF2C327}" type="presParOf" srcId="{1FFC2E77-D17D-40BE-9955-6348E033641A}" destId="{136730D4-2BA1-4657-9E0B-2D7F9F3C7D39}" srcOrd="2" destOrd="0" presId="urn:microsoft.com/office/officeart/2016/7/layout/BasicLinearProcessNumbered"/>
    <dgm:cxn modelId="{529C3C1E-B558-4058-87C7-DA0596AA20DC}" type="presParOf" srcId="{1FFC2E77-D17D-40BE-9955-6348E033641A}" destId="{5F4EE5D5-E441-4401-8523-1BD85F2C8101}" srcOrd="3" destOrd="0" presId="urn:microsoft.com/office/officeart/2016/7/layout/BasicLinearProcessNumbered"/>
    <dgm:cxn modelId="{4DCF9F5E-714E-4D1A-A63A-107F439FFBB6}" type="presParOf" srcId="{7E3F6708-A0E1-4650-B512-1DA5D7EBA0FA}" destId="{92EFD5EF-F642-4B30-9EB2-0DF739F53578}" srcOrd="3" destOrd="0" presId="urn:microsoft.com/office/officeart/2016/7/layout/BasicLinearProcessNumbered"/>
    <dgm:cxn modelId="{4221C723-120A-404A-A519-A175660CBE7A}" type="presParOf" srcId="{7E3F6708-A0E1-4650-B512-1DA5D7EBA0FA}" destId="{88A9BB56-DB63-4F57-BAF2-7C74FC9C1FD2}" srcOrd="4" destOrd="0" presId="urn:microsoft.com/office/officeart/2016/7/layout/BasicLinearProcessNumbered"/>
    <dgm:cxn modelId="{FE67599C-C799-41E2-9149-91D671DACFC8}" type="presParOf" srcId="{88A9BB56-DB63-4F57-BAF2-7C74FC9C1FD2}" destId="{1B5E08CF-B2BB-43C5-A2C7-25529D797D17}" srcOrd="0" destOrd="0" presId="urn:microsoft.com/office/officeart/2016/7/layout/BasicLinearProcessNumbered"/>
    <dgm:cxn modelId="{6C060172-2ADF-407C-9236-CB0B78C1EDF4}" type="presParOf" srcId="{88A9BB56-DB63-4F57-BAF2-7C74FC9C1FD2}" destId="{4775692C-BAE6-4FF1-ADE8-D784D26996AC}" srcOrd="1" destOrd="0" presId="urn:microsoft.com/office/officeart/2016/7/layout/BasicLinearProcessNumbered"/>
    <dgm:cxn modelId="{98F04FF3-D038-4FA4-BEF3-2431D709F43E}" type="presParOf" srcId="{88A9BB56-DB63-4F57-BAF2-7C74FC9C1FD2}" destId="{13BBEA60-A08E-4852-91D7-A1B056CF057D}" srcOrd="2" destOrd="0" presId="urn:microsoft.com/office/officeart/2016/7/layout/BasicLinearProcessNumbered"/>
    <dgm:cxn modelId="{14332CC2-C4A8-4566-89CF-5ECDFA00FFF5}" type="presParOf" srcId="{88A9BB56-DB63-4F57-BAF2-7C74FC9C1FD2}" destId="{2BD32CDB-5B60-4E41-9E6D-5196FBB3BF3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ED6BE-23DD-4900-99E7-1E4F980B1E7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DEC5E8-0177-4B3F-AF70-071C39A1A023}">
      <dgm:prSet/>
      <dgm:spPr/>
      <dgm:t>
        <a:bodyPr/>
        <a:lstStyle/>
        <a:p>
          <a:r>
            <a:rPr lang="en-US"/>
            <a:t>List your income.</a:t>
          </a:r>
        </a:p>
      </dgm:t>
    </dgm:pt>
    <dgm:pt modelId="{6C499DC5-6B23-42A3-9B0F-1EE6723D5E17}" type="parTrans" cxnId="{2B13F7DC-69A2-4DC2-A611-76D15C02B591}">
      <dgm:prSet/>
      <dgm:spPr/>
      <dgm:t>
        <a:bodyPr/>
        <a:lstStyle/>
        <a:p>
          <a:endParaRPr lang="en-US"/>
        </a:p>
      </dgm:t>
    </dgm:pt>
    <dgm:pt modelId="{DE23D1F9-8686-4DFE-A9CE-FCB5D9B5AD15}" type="sibTrans" cxnId="{2B13F7DC-69A2-4DC2-A611-76D15C02B591}">
      <dgm:prSet/>
      <dgm:spPr/>
      <dgm:t>
        <a:bodyPr/>
        <a:lstStyle/>
        <a:p>
          <a:endParaRPr lang="en-US"/>
        </a:p>
      </dgm:t>
    </dgm:pt>
    <dgm:pt modelId="{576DBE86-C697-49B8-A9F0-B88328B03F94}">
      <dgm:prSet/>
      <dgm:spPr/>
      <dgm:t>
        <a:bodyPr/>
        <a:lstStyle/>
        <a:p>
          <a:r>
            <a:rPr lang="en-US"/>
            <a:t>What are your debts?</a:t>
          </a:r>
        </a:p>
      </dgm:t>
    </dgm:pt>
    <dgm:pt modelId="{F135C4FF-20AA-4FBA-8C4A-B708207CCEA5}" type="parTrans" cxnId="{65A75EF4-869C-4456-A0B4-5781D152110E}">
      <dgm:prSet/>
      <dgm:spPr/>
      <dgm:t>
        <a:bodyPr/>
        <a:lstStyle/>
        <a:p>
          <a:endParaRPr lang="en-US"/>
        </a:p>
      </dgm:t>
    </dgm:pt>
    <dgm:pt modelId="{FED51025-54A8-4186-B51E-58441A574584}" type="sibTrans" cxnId="{65A75EF4-869C-4456-A0B4-5781D152110E}">
      <dgm:prSet/>
      <dgm:spPr/>
      <dgm:t>
        <a:bodyPr/>
        <a:lstStyle/>
        <a:p>
          <a:endParaRPr lang="en-US"/>
        </a:p>
      </dgm:t>
    </dgm:pt>
    <dgm:pt modelId="{E4080F7F-698B-47E8-81D4-6F3889F3047E}">
      <dgm:prSet/>
      <dgm:spPr/>
      <dgm:t>
        <a:bodyPr/>
        <a:lstStyle/>
        <a:p>
          <a:r>
            <a:rPr lang="en-US"/>
            <a:t>What are your fixed costs?</a:t>
          </a:r>
        </a:p>
      </dgm:t>
    </dgm:pt>
    <dgm:pt modelId="{F09A4150-306E-4E4F-BE57-06BAF77C9CD6}" type="parTrans" cxnId="{260D0A76-8799-4FD9-99DC-4E1897B5AB57}">
      <dgm:prSet/>
      <dgm:spPr/>
      <dgm:t>
        <a:bodyPr/>
        <a:lstStyle/>
        <a:p>
          <a:endParaRPr lang="en-US"/>
        </a:p>
      </dgm:t>
    </dgm:pt>
    <dgm:pt modelId="{441D48D7-3FB3-4F5B-8638-E1A43A208407}" type="sibTrans" cxnId="{260D0A76-8799-4FD9-99DC-4E1897B5AB57}">
      <dgm:prSet/>
      <dgm:spPr/>
      <dgm:t>
        <a:bodyPr/>
        <a:lstStyle/>
        <a:p>
          <a:endParaRPr lang="en-US"/>
        </a:p>
      </dgm:t>
    </dgm:pt>
    <dgm:pt modelId="{393C42F1-E367-4D26-ADC3-BC73C51D679F}">
      <dgm:prSet/>
      <dgm:spPr/>
      <dgm:t>
        <a:bodyPr/>
        <a:lstStyle/>
        <a:p>
          <a:r>
            <a:rPr lang="en-US"/>
            <a:t>What can you spend for fun activities?</a:t>
          </a:r>
        </a:p>
      </dgm:t>
    </dgm:pt>
    <dgm:pt modelId="{653F32CC-C5B5-448A-9630-0599D6A667F8}" type="parTrans" cxnId="{4465E42B-6AB5-4264-8BE3-85A5DE2D0F95}">
      <dgm:prSet/>
      <dgm:spPr/>
      <dgm:t>
        <a:bodyPr/>
        <a:lstStyle/>
        <a:p>
          <a:endParaRPr lang="en-US"/>
        </a:p>
      </dgm:t>
    </dgm:pt>
    <dgm:pt modelId="{2F070F3C-909D-4CCD-8E2F-10E7A1EFAE8A}" type="sibTrans" cxnId="{4465E42B-6AB5-4264-8BE3-85A5DE2D0F95}">
      <dgm:prSet/>
      <dgm:spPr/>
      <dgm:t>
        <a:bodyPr/>
        <a:lstStyle/>
        <a:p>
          <a:endParaRPr lang="en-US"/>
        </a:p>
      </dgm:t>
    </dgm:pt>
    <dgm:pt modelId="{4DC60446-12A9-4895-86FD-FEB59FD57636}">
      <dgm:prSet/>
      <dgm:spPr/>
      <dgm:t>
        <a:bodyPr/>
        <a:lstStyle/>
        <a:p>
          <a:r>
            <a:rPr lang="en-US"/>
            <a:t>Keep some extra for unexpected expenses.</a:t>
          </a:r>
        </a:p>
      </dgm:t>
    </dgm:pt>
    <dgm:pt modelId="{3EF0E455-0260-4760-941E-A17C30A7DA7A}" type="parTrans" cxnId="{E50F2BC9-DE85-40F1-9FB6-C5DF87BD3B6E}">
      <dgm:prSet/>
      <dgm:spPr/>
      <dgm:t>
        <a:bodyPr/>
        <a:lstStyle/>
        <a:p>
          <a:endParaRPr lang="en-US"/>
        </a:p>
      </dgm:t>
    </dgm:pt>
    <dgm:pt modelId="{4224B2C6-FFA5-460F-B436-7983E2A9AB84}" type="sibTrans" cxnId="{E50F2BC9-DE85-40F1-9FB6-C5DF87BD3B6E}">
      <dgm:prSet/>
      <dgm:spPr/>
      <dgm:t>
        <a:bodyPr/>
        <a:lstStyle/>
        <a:p>
          <a:endParaRPr lang="en-US"/>
        </a:p>
      </dgm:t>
    </dgm:pt>
    <dgm:pt modelId="{BC28125C-6D9D-4455-AC1C-E39EC6BFB55E}" type="pres">
      <dgm:prSet presAssocID="{911ED6BE-23DD-4900-99E7-1E4F980B1E76}" presName="vert0" presStyleCnt="0">
        <dgm:presLayoutVars>
          <dgm:dir/>
          <dgm:animOne val="branch"/>
          <dgm:animLvl val="lvl"/>
        </dgm:presLayoutVars>
      </dgm:prSet>
      <dgm:spPr/>
    </dgm:pt>
    <dgm:pt modelId="{C90A5FA5-6AD9-4D8A-B330-79BBD2A1FE6B}" type="pres">
      <dgm:prSet presAssocID="{DDDEC5E8-0177-4B3F-AF70-071C39A1A023}" presName="thickLine" presStyleLbl="alignNode1" presStyleIdx="0" presStyleCnt="5"/>
      <dgm:spPr/>
    </dgm:pt>
    <dgm:pt modelId="{E36F1273-2027-4D74-99E3-1E992624F4C7}" type="pres">
      <dgm:prSet presAssocID="{DDDEC5E8-0177-4B3F-AF70-071C39A1A023}" presName="horz1" presStyleCnt="0"/>
      <dgm:spPr/>
    </dgm:pt>
    <dgm:pt modelId="{AC84CE1E-A495-4772-B722-1C40574BEE42}" type="pres">
      <dgm:prSet presAssocID="{DDDEC5E8-0177-4B3F-AF70-071C39A1A023}" presName="tx1" presStyleLbl="revTx" presStyleIdx="0" presStyleCnt="5"/>
      <dgm:spPr/>
    </dgm:pt>
    <dgm:pt modelId="{99D087F5-3B44-4C03-813E-62684634BE66}" type="pres">
      <dgm:prSet presAssocID="{DDDEC5E8-0177-4B3F-AF70-071C39A1A023}" presName="vert1" presStyleCnt="0"/>
      <dgm:spPr/>
    </dgm:pt>
    <dgm:pt modelId="{CFBF253E-0C4A-454A-A421-8165E8CEE4F4}" type="pres">
      <dgm:prSet presAssocID="{576DBE86-C697-49B8-A9F0-B88328B03F94}" presName="thickLine" presStyleLbl="alignNode1" presStyleIdx="1" presStyleCnt="5"/>
      <dgm:spPr/>
    </dgm:pt>
    <dgm:pt modelId="{CE8C9C97-F9FB-4118-AD17-897574CADD07}" type="pres">
      <dgm:prSet presAssocID="{576DBE86-C697-49B8-A9F0-B88328B03F94}" presName="horz1" presStyleCnt="0"/>
      <dgm:spPr/>
    </dgm:pt>
    <dgm:pt modelId="{2EFD5195-2404-4F1A-9542-4DF15BD630B9}" type="pres">
      <dgm:prSet presAssocID="{576DBE86-C697-49B8-A9F0-B88328B03F94}" presName="tx1" presStyleLbl="revTx" presStyleIdx="1" presStyleCnt="5"/>
      <dgm:spPr/>
    </dgm:pt>
    <dgm:pt modelId="{E5844DEF-D24B-4D3E-B53F-0D7CE7EA4AAB}" type="pres">
      <dgm:prSet presAssocID="{576DBE86-C697-49B8-A9F0-B88328B03F94}" presName="vert1" presStyleCnt="0"/>
      <dgm:spPr/>
    </dgm:pt>
    <dgm:pt modelId="{12CF6FE7-3EBF-41D1-B8A4-1C2053EE70EB}" type="pres">
      <dgm:prSet presAssocID="{E4080F7F-698B-47E8-81D4-6F3889F3047E}" presName="thickLine" presStyleLbl="alignNode1" presStyleIdx="2" presStyleCnt="5"/>
      <dgm:spPr/>
    </dgm:pt>
    <dgm:pt modelId="{33EA2999-FFC2-43DD-A7EC-560BB8F8ABB7}" type="pres">
      <dgm:prSet presAssocID="{E4080F7F-698B-47E8-81D4-6F3889F3047E}" presName="horz1" presStyleCnt="0"/>
      <dgm:spPr/>
    </dgm:pt>
    <dgm:pt modelId="{AD7DDA45-11D9-45CC-AAAE-1EFD897AA260}" type="pres">
      <dgm:prSet presAssocID="{E4080F7F-698B-47E8-81D4-6F3889F3047E}" presName="tx1" presStyleLbl="revTx" presStyleIdx="2" presStyleCnt="5"/>
      <dgm:spPr/>
    </dgm:pt>
    <dgm:pt modelId="{A5D4B7BC-FA9B-4411-A18C-B205D526E667}" type="pres">
      <dgm:prSet presAssocID="{E4080F7F-698B-47E8-81D4-6F3889F3047E}" presName="vert1" presStyleCnt="0"/>
      <dgm:spPr/>
    </dgm:pt>
    <dgm:pt modelId="{70E48A98-1F11-4D35-B417-FA82E4285FA3}" type="pres">
      <dgm:prSet presAssocID="{393C42F1-E367-4D26-ADC3-BC73C51D679F}" presName="thickLine" presStyleLbl="alignNode1" presStyleIdx="3" presStyleCnt="5"/>
      <dgm:spPr/>
    </dgm:pt>
    <dgm:pt modelId="{4F389673-2D3F-4C73-9C55-342656B49C9A}" type="pres">
      <dgm:prSet presAssocID="{393C42F1-E367-4D26-ADC3-BC73C51D679F}" presName="horz1" presStyleCnt="0"/>
      <dgm:spPr/>
    </dgm:pt>
    <dgm:pt modelId="{9795F1B2-D339-4402-967B-EAB779CC8C80}" type="pres">
      <dgm:prSet presAssocID="{393C42F1-E367-4D26-ADC3-BC73C51D679F}" presName="tx1" presStyleLbl="revTx" presStyleIdx="3" presStyleCnt="5"/>
      <dgm:spPr/>
    </dgm:pt>
    <dgm:pt modelId="{30062D55-8FDA-4591-AFBC-4C1C2A2ECA89}" type="pres">
      <dgm:prSet presAssocID="{393C42F1-E367-4D26-ADC3-BC73C51D679F}" presName="vert1" presStyleCnt="0"/>
      <dgm:spPr/>
    </dgm:pt>
    <dgm:pt modelId="{B8E144AC-BC50-48A7-B3DB-ADEBB41F424A}" type="pres">
      <dgm:prSet presAssocID="{4DC60446-12A9-4895-86FD-FEB59FD57636}" presName="thickLine" presStyleLbl="alignNode1" presStyleIdx="4" presStyleCnt="5"/>
      <dgm:spPr/>
    </dgm:pt>
    <dgm:pt modelId="{F48DB97B-3696-45F5-BA09-9EC5F14F8B46}" type="pres">
      <dgm:prSet presAssocID="{4DC60446-12A9-4895-86FD-FEB59FD57636}" presName="horz1" presStyleCnt="0"/>
      <dgm:spPr/>
    </dgm:pt>
    <dgm:pt modelId="{FAB8A154-FFA8-4CBC-B3D3-63409CCD7E3F}" type="pres">
      <dgm:prSet presAssocID="{4DC60446-12A9-4895-86FD-FEB59FD57636}" presName="tx1" presStyleLbl="revTx" presStyleIdx="4" presStyleCnt="5"/>
      <dgm:spPr/>
    </dgm:pt>
    <dgm:pt modelId="{2770CE44-8D99-4CC4-9F10-B032D1CF6FD1}" type="pres">
      <dgm:prSet presAssocID="{4DC60446-12A9-4895-86FD-FEB59FD57636}" presName="vert1" presStyleCnt="0"/>
      <dgm:spPr/>
    </dgm:pt>
  </dgm:ptLst>
  <dgm:cxnLst>
    <dgm:cxn modelId="{4FB3AA29-5BBC-44A4-9242-857732123DE3}" type="presOf" srcId="{4DC60446-12A9-4895-86FD-FEB59FD57636}" destId="{FAB8A154-FFA8-4CBC-B3D3-63409CCD7E3F}" srcOrd="0" destOrd="0" presId="urn:microsoft.com/office/officeart/2008/layout/LinedList"/>
    <dgm:cxn modelId="{4465E42B-6AB5-4264-8BE3-85A5DE2D0F95}" srcId="{911ED6BE-23DD-4900-99E7-1E4F980B1E76}" destId="{393C42F1-E367-4D26-ADC3-BC73C51D679F}" srcOrd="3" destOrd="0" parTransId="{653F32CC-C5B5-448A-9630-0599D6A667F8}" sibTransId="{2F070F3C-909D-4CCD-8E2F-10E7A1EFAE8A}"/>
    <dgm:cxn modelId="{EFE2F933-4B25-4BD6-BB1A-215913CE4B28}" type="presOf" srcId="{E4080F7F-698B-47E8-81D4-6F3889F3047E}" destId="{AD7DDA45-11D9-45CC-AAAE-1EFD897AA260}" srcOrd="0" destOrd="0" presId="urn:microsoft.com/office/officeart/2008/layout/LinedList"/>
    <dgm:cxn modelId="{D9A2156B-3185-4D8E-A4D9-3672CC8BF273}" type="presOf" srcId="{393C42F1-E367-4D26-ADC3-BC73C51D679F}" destId="{9795F1B2-D339-4402-967B-EAB779CC8C80}" srcOrd="0" destOrd="0" presId="urn:microsoft.com/office/officeart/2008/layout/LinedList"/>
    <dgm:cxn modelId="{260D0A76-8799-4FD9-99DC-4E1897B5AB57}" srcId="{911ED6BE-23DD-4900-99E7-1E4F980B1E76}" destId="{E4080F7F-698B-47E8-81D4-6F3889F3047E}" srcOrd="2" destOrd="0" parTransId="{F09A4150-306E-4E4F-BE57-06BAF77C9CD6}" sibTransId="{441D48D7-3FB3-4F5B-8638-E1A43A208407}"/>
    <dgm:cxn modelId="{9A525EC1-5762-4FEC-AAA2-F7F27E55ED16}" type="presOf" srcId="{911ED6BE-23DD-4900-99E7-1E4F980B1E76}" destId="{BC28125C-6D9D-4455-AC1C-E39EC6BFB55E}" srcOrd="0" destOrd="0" presId="urn:microsoft.com/office/officeart/2008/layout/LinedList"/>
    <dgm:cxn modelId="{E50F2BC9-DE85-40F1-9FB6-C5DF87BD3B6E}" srcId="{911ED6BE-23DD-4900-99E7-1E4F980B1E76}" destId="{4DC60446-12A9-4895-86FD-FEB59FD57636}" srcOrd="4" destOrd="0" parTransId="{3EF0E455-0260-4760-941E-A17C30A7DA7A}" sibTransId="{4224B2C6-FFA5-460F-B436-7983E2A9AB84}"/>
    <dgm:cxn modelId="{9428E0D8-8800-462C-8D38-29BC1B424D0A}" type="presOf" srcId="{576DBE86-C697-49B8-A9F0-B88328B03F94}" destId="{2EFD5195-2404-4F1A-9542-4DF15BD630B9}" srcOrd="0" destOrd="0" presId="urn:microsoft.com/office/officeart/2008/layout/LinedList"/>
    <dgm:cxn modelId="{2B13F7DC-69A2-4DC2-A611-76D15C02B591}" srcId="{911ED6BE-23DD-4900-99E7-1E4F980B1E76}" destId="{DDDEC5E8-0177-4B3F-AF70-071C39A1A023}" srcOrd="0" destOrd="0" parTransId="{6C499DC5-6B23-42A3-9B0F-1EE6723D5E17}" sibTransId="{DE23D1F9-8686-4DFE-A9CE-FCB5D9B5AD15}"/>
    <dgm:cxn modelId="{65A75EF4-869C-4456-A0B4-5781D152110E}" srcId="{911ED6BE-23DD-4900-99E7-1E4F980B1E76}" destId="{576DBE86-C697-49B8-A9F0-B88328B03F94}" srcOrd="1" destOrd="0" parTransId="{F135C4FF-20AA-4FBA-8C4A-B708207CCEA5}" sibTransId="{FED51025-54A8-4186-B51E-58441A574584}"/>
    <dgm:cxn modelId="{8B34B1FF-9129-4EEB-B153-E4B6544B8409}" type="presOf" srcId="{DDDEC5E8-0177-4B3F-AF70-071C39A1A023}" destId="{AC84CE1E-A495-4772-B722-1C40574BEE42}" srcOrd="0" destOrd="0" presId="urn:microsoft.com/office/officeart/2008/layout/LinedList"/>
    <dgm:cxn modelId="{36FA1706-CADC-4600-9A97-57C294F37874}" type="presParOf" srcId="{BC28125C-6D9D-4455-AC1C-E39EC6BFB55E}" destId="{C90A5FA5-6AD9-4D8A-B330-79BBD2A1FE6B}" srcOrd="0" destOrd="0" presId="urn:microsoft.com/office/officeart/2008/layout/LinedList"/>
    <dgm:cxn modelId="{2177D490-113A-472C-B5A9-A69226DB9841}" type="presParOf" srcId="{BC28125C-6D9D-4455-AC1C-E39EC6BFB55E}" destId="{E36F1273-2027-4D74-99E3-1E992624F4C7}" srcOrd="1" destOrd="0" presId="urn:microsoft.com/office/officeart/2008/layout/LinedList"/>
    <dgm:cxn modelId="{7A887627-3A4C-47A9-9151-7AA808D5C5A7}" type="presParOf" srcId="{E36F1273-2027-4D74-99E3-1E992624F4C7}" destId="{AC84CE1E-A495-4772-B722-1C40574BEE42}" srcOrd="0" destOrd="0" presId="urn:microsoft.com/office/officeart/2008/layout/LinedList"/>
    <dgm:cxn modelId="{B3815317-2F68-4963-B653-AED368E8D10D}" type="presParOf" srcId="{E36F1273-2027-4D74-99E3-1E992624F4C7}" destId="{99D087F5-3B44-4C03-813E-62684634BE66}" srcOrd="1" destOrd="0" presId="urn:microsoft.com/office/officeart/2008/layout/LinedList"/>
    <dgm:cxn modelId="{C8223C3F-F21F-4FA7-9619-6FFC95C9D934}" type="presParOf" srcId="{BC28125C-6D9D-4455-AC1C-E39EC6BFB55E}" destId="{CFBF253E-0C4A-454A-A421-8165E8CEE4F4}" srcOrd="2" destOrd="0" presId="urn:microsoft.com/office/officeart/2008/layout/LinedList"/>
    <dgm:cxn modelId="{6AB2E93A-3D48-410B-A989-01E57D9707E9}" type="presParOf" srcId="{BC28125C-6D9D-4455-AC1C-E39EC6BFB55E}" destId="{CE8C9C97-F9FB-4118-AD17-897574CADD07}" srcOrd="3" destOrd="0" presId="urn:microsoft.com/office/officeart/2008/layout/LinedList"/>
    <dgm:cxn modelId="{EFF6C5BC-8BE6-4B75-9159-B123118C7E1C}" type="presParOf" srcId="{CE8C9C97-F9FB-4118-AD17-897574CADD07}" destId="{2EFD5195-2404-4F1A-9542-4DF15BD630B9}" srcOrd="0" destOrd="0" presId="urn:microsoft.com/office/officeart/2008/layout/LinedList"/>
    <dgm:cxn modelId="{AAAB18EC-D60C-42AA-BC5A-30103A481C4F}" type="presParOf" srcId="{CE8C9C97-F9FB-4118-AD17-897574CADD07}" destId="{E5844DEF-D24B-4D3E-B53F-0D7CE7EA4AAB}" srcOrd="1" destOrd="0" presId="urn:microsoft.com/office/officeart/2008/layout/LinedList"/>
    <dgm:cxn modelId="{BD14AFE3-6AAE-4CFC-B7C5-EB146E02CE40}" type="presParOf" srcId="{BC28125C-6D9D-4455-AC1C-E39EC6BFB55E}" destId="{12CF6FE7-3EBF-41D1-B8A4-1C2053EE70EB}" srcOrd="4" destOrd="0" presId="urn:microsoft.com/office/officeart/2008/layout/LinedList"/>
    <dgm:cxn modelId="{273D62E9-2646-4CFD-B948-2086DAC50F12}" type="presParOf" srcId="{BC28125C-6D9D-4455-AC1C-E39EC6BFB55E}" destId="{33EA2999-FFC2-43DD-A7EC-560BB8F8ABB7}" srcOrd="5" destOrd="0" presId="urn:microsoft.com/office/officeart/2008/layout/LinedList"/>
    <dgm:cxn modelId="{16729436-810F-4305-A4BF-4C1D1689EB6F}" type="presParOf" srcId="{33EA2999-FFC2-43DD-A7EC-560BB8F8ABB7}" destId="{AD7DDA45-11D9-45CC-AAAE-1EFD897AA260}" srcOrd="0" destOrd="0" presId="urn:microsoft.com/office/officeart/2008/layout/LinedList"/>
    <dgm:cxn modelId="{5598B2E2-4D04-4A35-AABE-654D2F6BFD06}" type="presParOf" srcId="{33EA2999-FFC2-43DD-A7EC-560BB8F8ABB7}" destId="{A5D4B7BC-FA9B-4411-A18C-B205D526E667}" srcOrd="1" destOrd="0" presId="urn:microsoft.com/office/officeart/2008/layout/LinedList"/>
    <dgm:cxn modelId="{83F06AD5-CC0F-44D1-9C28-5C732AA62323}" type="presParOf" srcId="{BC28125C-6D9D-4455-AC1C-E39EC6BFB55E}" destId="{70E48A98-1F11-4D35-B417-FA82E4285FA3}" srcOrd="6" destOrd="0" presId="urn:microsoft.com/office/officeart/2008/layout/LinedList"/>
    <dgm:cxn modelId="{60F13C90-CE28-4204-9F14-61B1262A3D72}" type="presParOf" srcId="{BC28125C-6D9D-4455-AC1C-E39EC6BFB55E}" destId="{4F389673-2D3F-4C73-9C55-342656B49C9A}" srcOrd="7" destOrd="0" presId="urn:microsoft.com/office/officeart/2008/layout/LinedList"/>
    <dgm:cxn modelId="{0B042931-2081-46D2-9180-6F5C5B67A1B5}" type="presParOf" srcId="{4F389673-2D3F-4C73-9C55-342656B49C9A}" destId="{9795F1B2-D339-4402-967B-EAB779CC8C80}" srcOrd="0" destOrd="0" presId="urn:microsoft.com/office/officeart/2008/layout/LinedList"/>
    <dgm:cxn modelId="{F8D50F19-5D21-48AA-A7CE-D5FABB2F7598}" type="presParOf" srcId="{4F389673-2D3F-4C73-9C55-342656B49C9A}" destId="{30062D55-8FDA-4591-AFBC-4C1C2A2ECA89}" srcOrd="1" destOrd="0" presId="urn:microsoft.com/office/officeart/2008/layout/LinedList"/>
    <dgm:cxn modelId="{2478AFB7-8DAE-41E8-8AFB-4A0B922ECB4C}" type="presParOf" srcId="{BC28125C-6D9D-4455-AC1C-E39EC6BFB55E}" destId="{B8E144AC-BC50-48A7-B3DB-ADEBB41F424A}" srcOrd="8" destOrd="0" presId="urn:microsoft.com/office/officeart/2008/layout/LinedList"/>
    <dgm:cxn modelId="{1A13CB76-992F-431C-8892-F5C70B1DDA15}" type="presParOf" srcId="{BC28125C-6D9D-4455-AC1C-E39EC6BFB55E}" destId="{F48DB97B-3696-45F5-BA09-9EC5F14F8B46}" srcOrd="9" destOrd="0" presId="urn:microsoft.com/office/officeart/2008/layout/LinedList"/>
    <dgm:cxn modelId="{563592EE-7E5C-41DE-813C-1CA92B0685DC}" type="presParOf" srcId="{F48DB97B-3696-45F5-BA09-9EC5F14F8B46}" destId="{FAB8A154-FFA8-4CBC-B3D3-63409CCD7E3F}" srcOrd="0" destOrd="0" presId="urn:microsoft.com/office/officeart/2008/layout/LinedList"/>
    <dgm:cxn modelId="{73FC6004-059D-4C6F-B3B4-D4AF267D2496}" type="presParOf" srcId="{F48DB97B-3696-45F5-BA09-9EC5F14F8B46}" destId="{2770CE44-8D99-4CC4-9F10-B032D1CF6F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35B59-5D66-4C21-9E6A-5A7D18BB09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ADAB769-1028-4A1A-8BCF-E3E1A1B0F85F}">
      <dgm:prSet/>
      <dgm:spPr/>
      <dgm:t>
        <a:bodyPr/>
        <a:lstStyle/>
        <a:p>
          <a:pPr>
            <a:defRPr cap="all"/>
          </a:pPr>
          <a:r>
            <a:rPr lang="en-US"/>
            <a:t>50% Housing and bills</a:t>
          </a:r>
        </a:p>
      </dgm:t>
    </dgm:pt>
    <dgm:pt modelId="{2F504999-4565-4A5E-9FD4-BB16BBC36CA8}" type="parTrans" cxnId="{F4E77AF9-B57A-426F-A68F-7BFCA55276DA}">
      <dgm:prSet/>
      <dgm:spPr/>
      <dgm:t>
        <a:bodyPr/>
        <a:lstStyle/>
        <a:p>
          <a:endParaRPr lang="en-US"/>
        </a:p>
      </dgm:t>
    </dgm:pt>
    <dgm:pt modelId="{83993CBE-988B-4FBC-BF78-636B294FC387}" type="sibTrans" cxnId="{F4E77AF9-B57A-426F-A68F-7BFCA55276DA}">
      <dgm:prSet/>
      <dgm:spPr/>
      <dgm:t>
        <a:bodyPr/>
        <a:lstStyle/>
        <a:p>
          <a:endParaRPr lang="en-US"/>
        </a:p>
      </dgm:t>
    </dgm:pt>
    <dgm:pt modelId="{97B7A46A-EBE7-4CA8-BCCB-06B8EBC87C3B}">
      <dgm:prSet/>
      <dgm:spPr/>
      <dgm:t>
        <a:bodyPr/>
        <a:lstStyle/>
        <a:p>
          <a:pPr>
            <a:defRPr cap="all"/>
          </a:pPr>
          <a:r>
            <a:rPr lang="en-US"/>
            <a:t>30% Paying off debt or saving</a:t>
          </a:r>
        </a:p>
      </dgm:t>
    </dgm:pt>
    <dgm:pt modelId="{7EB34981-DA0C-4EB9-AC17-B21E1EE58CFA}" type="parTrans" cxnId="{244BFCA4-D58B-4813-9988-57BADC418A53}">
      <dgm:prSet/>
      <dgm:spPr/>
      <dgm:t>
        <a:bodyPr/>
        <a:lstStyle/>
        <a:p>
          <a:endParaRPr lang="en-US"/>
        </a:p>
      </dgm:t>
    </dgm:pt>
    <dgm:pt modelId="{B58BCC91-6D0C-4D20-A7E6-C462B0A159DB}" type="sibTrans" cxnId="{244BFCA4-D58B-4813-9988-57BADC418A53}">
      <dgm:prSet/>
      <dgm:spPr/>
      <dgm:t>
        <a:bodyPr/>
        <a:lstStyle/>
        <a:p>
          <a:endParaRPr lang="en-US"/>
        </a:p>
      </dgm:t>
    </dgm:pt>
    <dgm:pt modelId="{55EDE83F-44E7-49A7-9AE3-438935CCC623}">
      <dgm:prSet/>
      <dgm:spPr/>
      <dgm:t>
        <a:bodyPr/>
        <a:lstStyle/>
        <a:p>
          <a:pPr>
            <a:defRPr cap="all"/>
          </a:pPr>
          <a:r>
            <a:rPr lang="en-US"/>
            <a:t>20%  Entertainment</a:t>
          </a:r>
        </a:p>
      </dgm:t>
    </dgm:pt>
    <dgm:pt modelId="{D7943130-20BD-44A6-8AF9-27B95E104D19}" type="parTrans" cxnId="{69CB6133-A04E-4388-B31A-8633DF1C62D9}">
      <dgm:prSet/>
      <dgm:spPr/>
      <dgm:t>
        <a:bodyPr/>
        <a:lstStyle/>
        <a:p>
          <a:endParaRPr lang="en-US"/>
        </a:p>
      </dgm:t>
    </dgm:pt>
    <dgm:pt modelId="{EC0105F6-1764-4D63-BC1A-C5AE0203F8A2}" type="sibTrans" cxnId="{69CB6133-A04E-4388-B31A-8633DF1C62D9}">
      <dgm:prSet/>
      <dgm:spPr/>
      <dgm:t>
        <a:bodyPr/>
        <a:lstStyle/>
        <a:p>
          <a:endParaRPr lang="en-US"/>
        </a:p>
      </dgm:t>
    </dgm:pt>
    <dgm:pt modelId="{DC628D1E-7A4F-40DC-BC86-A0B6ECA85745}" type="pres">
      <dgm:prSet presAssocID="{90535B59-5D66-4C21-9E6A-5A7D18BB09B4}" presName="root" presStyleCnt="0">
        <dgm:presLayoutVars>
          <dgm:dir/>
          <dgm:resizeHandles val="exact"/>
        </dgm:presLayoutVars>
      </dgm:prSet>
      <dgm:spPr/>
    </dgm:pt>
    <dgm:pt modelId="{7970B596-0472-418E-9475-4C8C1428F436}" type="pres">
      <dgm:prSet presAssocID="{5ADAB769-1028-4A1A-8BCF-E3E1A1B0F85F}" presName="compNode" presStyleCnt="0"/>
      <dgm:spPr/>
    </dgm:pt>
    <dgm:pt modelId="{A61188A5-37B5-4476-8EE7-92B953ABF8D2}" type="pres">
      <dgm:prSet presAssocID="{5ADAB769-1028-4A1A-8BCF-E3E1A1B0F85F}" presName="iconBgRect" presStyleLbl="bgShp" presStyleIdx="0" presStyleCnt="3"/>
      <dgm:spPr/>
    </dgm:pt>
    <dgm:pt modelId="{FC55C6D7-45D6-4797-90C8-7C2CC0BFB883}" type="pres">
      <dgm:prSet presAssocID="{5ADAB769-1028-4A1A-8BCF-E3E1A1B0F8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BB2E6C53-7CDD-433F-9F1D-D249CFE4CAFF}" type="pres">
      <dgm:prSet presAssocID="{5ADAB769-1028-4A1A-8BCF-E3E1A1B0F85F}" presName="spaceRect" presStyleCnt="0"/>
      <dgm:spPr/>
    </dgm:pt>
    <dgm:pt modelId="{A806F1B7-9D76-4853-BE07-F6093FD1EB87}" type="pres">
      <dgm:prSet presAssocID="{5ADAB769-1028-4A1A-8BCF-E3E1A1B0F85F}" presName="textRect" presStyleLbl="revTx" presStyleIdx="0" presStyleCnt="3">
        <dgm:presLayoutVars>
          <dgm:chMax val="1"/>
          <dgm:chPref val="1"/>
        </dgm:presLayoutVars>
      </dgm:prSet>
      <dgm:spPr/>
    </dgm:pt>
    <dgm:pt modelId="{72B59249-10F1-4ABF-B4E5-9DFA14C53B3E}" type="pres">
      <dgm:prSet presAssocID="{83993CBE-988B-4FBC-BF78-636B294FC387}" presName="sibTrans" presStyleCnt="0"/>
      <dgm:spPr/>
    </dgm:pt>
    <dgm:pt modelId="{7C873C59-EFEA-4770-8C06-437C6B60DA62}" type="pres">
      <dgm:prSet presAssocID="{97B7A46A-EBE7-4CA8-BCCB-06B8EBC87C3B}" presName="compNode" presStyleCnt="0"/>
      <dgm:spPr/>
    </dgm:pt>
    <dgm:pt modelId="{68971945-0DEF-4038-9A5C-B403CC00F882}" type="pres">
      <dgm:prSet presAssocID="{97B7A46A-EBE7-4CA8-BCCB-06B8EBC87C3B}" presName="iconBgRect" presStyleLbl="bgShp" presStyleIdx="1" presStyleCnt="3"/>
      <dgm:spPr/>
    </dgm:pt>
    <dgm:pt modelId="{26E949D5-7387-46DB-A489-D74C9FA668BD}" type="pres">
      <dgm:prSet presAssocID="{97B7A46A-EBE7-4CA8-BCCB-06B8EBC87C3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B7E364C-2B43-4896-9DA7-7C8B978129CC}" type="pres">
      <dgm:prSet presAssocID="{97B7A46A-EBE7-4CA8-BCCB-06B8EBC87C3B}" presName="spaceRect" presStyleCnt="0"/>
      <dgm:spPr/>
    </dgm:pt>
    <dgm:pt modelId="{5C5FD4D8-28C8-4A59-AC1E-51EDD3B62740}" type="pres">
      <dgm:prSet presAssocID="{97B7A46A-EBE7-4CA8-BCCB-06B8EBC87C3B}" presName="textRect" presStyleLbl="revTx" presStyleIdx="1" presStyleCnt="3">
        <dgm:presLayoutVars>
          <dgm:chMax val="1"/>
          <dgm:chPref val="1"/>
        </dgm:presLayoutVars>
      </dgm:prSet>
      <dgm:spPr/>
    </dgm:pt>
    <dgm:pt modelId="{8DE13C3A-341B-4C9B-BCF6-DBBD610DBF1E}" type="pres">
      <dgm:prSet presAssocID="{B58BCC91-6D0C-4D20-A7E6-C462B0A159DB}" presName="sibTrans" presStyleCnt="0"/>
      <dgm:spPr/>
    </dgm:pt>
    <dgm:pt modelId="{A4054668-20E5-47DE-8CC0-8D4C60359859}" type="pres">
      <dgm:prSet presAssocID="{55EDE83F-44E7-49A7-9AE3-438935CCC623}" presName="compNode" presStyleCnt="0"/>
      <dgm:spPr/>
    </dgm:pt>
    <dgm:pt modelId="{4CF33D07-2DF4-411A-B87D-4A1DB6ECC378}" type="pres">
      <dgm:prSet presAssocID="{55EDE83F-44E7-49A7-9AE3-438935CCC623}" presName="iconBgRect" presStyleLbl="bgShp" presStyleIdx="2" presStyleCnt="3"/>
      <dgm:spPr/>
    </dgm:pt>
    <dgm:pt modelId="{F86D123D-CCDD-4157-951C-1D0F5BA62546}" type="pres">
      <dgm:prSet presAssocID="{55EDE83F-44E7-49A7-9AE3-438935CCC6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pcorn"/>
        </a:ext>
      </dgm:extLst>
    </dgm:pt>
    <dgm:pt modelId="{04F028D0-D57A-4B17-A1C9-2BAAC93D6884}" type="pres">
      <dgm:prSet presAssocID="{55EDE83F-44E7-49A7-9AE3-438935CCC623}" presName="spaceRect" presStyleCnt="0"/>
      <dgm:spPr/>
    </dgm:pt>
    <dgm:pt modelId="{09BBD63B-A4AA-498C-A33A-DBAA4391D7C0}" type="pres">
      <dgm:prSet presAssocID="{55EDE83F-44E7-49A7-9AE3-438935CCC62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582B712-C943-4104-BF7D-8029CC0F0354}" type="presOf" srcId="{55EDE83F-44E7-49A7-9AE3-438935CCC623}" destId="{09BBD63B-A4AA-498C-A33A-DBAA4391D7C0}" srcOrd="0" destOrd="0" presId="urn:microsoft.com/office/officeart/2018/5/layout/IconCircleLabelList"/>
    <dgm:cxn modelId="{3040EA2A-B7EE-4D1A-8127-9735BCEC78AE}" type="presOf" srcId="{97B7A46A-EBE7-4CA8-BCCB-06B8EBC87C3B}" destId="{5C5FD4D8-28C8-4A59-AC1E-51EDD3B62740}" srcOrd="0" destOrd="0" presId="urn:microsoft.com/office/officeart/2018/5/layout/IconCircleLabelList"/>
    <dgm:cxn modelId="{69CB6133-A04E-4388-B31A-8633DF1C62D9}" srcId="{90535B59-5D66-4C21-9E6A-5A7D18BB09B4}" destId="{55EDE83F-44E7-49A7-9AE3-438935CCC623}" srcOrd="2" destOrd="0" parTransId="{D7943130-20BD-44A6-8AF9-27B95E104D19}" sibTransId="{EC0105F6-1764-4D63-BC1A-C5AE0203F8A2}"/>
    <dgm:cxn modelId="{96D83F3F-E049-44C2-B1FF-C5CD42156701}" type="presOf" srcId="{5ADAB769-1028-4A1A-8BCF-E3E1A1B0F85F}" destId="{A806F1B7-9D76-4853-BE07-F6093FD1EB87}" srcOrd="0" destOrd="0" presId="urn:microsoft.com/office/officeart/2018/5/layout/IconCircleLabelList"/>
    <dgm:cxn modelId="{244BFCA4-D58B-4813-9988-57BADC418A53}" srcId="{90535B59-5D66-4C21-9E6A-5A7D18BB09B4}" destId="{97B7A46A-EBE7-4CA8-BCCB-06B8EBC87C3B}" srcOrd="1" destOrd="0" parTransId="{7EB34981-DA0C-4EB9-AC17-B21E1EE58CFA}" sibTransId="{B58BCC91-6D0C-4D20-A7E6-C462B0A159DB}"/>
    <dgm:cxn modelId="{D1096CCA-1A62-4A46-B06F-A9AE31429281}" type="presOf" srcId="{90535B59-5D66-4C21-9E6A-5A7D18BB09B4}" destId="{DC628D1E-7A4F-40DC-BC86-A0B6ECA85745}" srcOrd="0" destOrd="0" presId="urn:microsoft.com/office/officeart/2018/5/layout/IconCircleLabelList"/>
    <dgm:cxn modelId="{F4E77AF9-B57A-426F-A68F-7BFCA55276DA}" srcId="{90535B59-5D66-4C21-9E6A-5A7D18BB09B4}" destId="{5ADAB769-1028-4A1A-8BCF-E3E1A1B0F85F}" srcOrd="0" destOrd="0" parTransId="{2F504999-4565-4A5E-9FD4-BB16BBC36CA8}" sibTransId="{83993CBE-988B-4FBC-BF78-636B294FC387}"/>
    <dgm:cxn modelId="{D773BE13-59BC-4E13-8867-DEE72225B8A4}" type="presParOf" srcId="{DC628D1E-7A4F-40DC-BC86-A0B6ECA85745}" destId="{7970B596-0472-418E-9475-4C8C1428F436}" srcOrd="0" destOrd="0" presId="urn:microsoft.com/office/officeart/2018/5/layout/IconCircleLabelList"/>
    <dgm:cxn modelId="{2FBCB045-78B2-4F0B-9B7D-EEB70C232786}" type="presParOf" srcId="{7970B596-0472-418E-9475-4C8C1428F436}" destId="{A61188A5-37B5-4476-8EE7-92B953ABF8D2}" srcOrd="0" destOrd="0" presId="urn:microsoft.com/office/officeart/2018/5/layout/IconCircleLabelList"/>
    <dgm:cxn modelId="{04302EA5-ECC4-47F8-BDE0-167020722AB8}" type="presParOf" srcId="{7970B596-0472-418E-9475-4C8C1428F436}" destId="{FC55C6D7-45D6-4797-90C8-7C2CC0BFB883}" srcOrd="1" destOrd="0" presId="urn:microsoft.com/office/officeart/2018/5/layout/IconCircleLabelList"/>
    <dgm:cxn modelId="{BDAA592A-F523-4360-9689-C17575F96BFB}" type="presParOf" srcId="{7970B596-0472-418E-9475-4C8C1428F436}" destId="{BB2E6C53-7CDD-433F-9F1D-D249CFE4CAFF}" srcOrd="2" destOrd="0" presId="urn:microsoft.com/office/officeart/2018/5/layout/IconCircleLabelList"/>
    <dgm:cxn modelId="{6E661A47-C89F-4AE2-8A8F-2326F559EE17}" type="presParOf" srcId="{7970B596-0472-418E-9475-4C8C1428F436}" destId="{A806F1B7-9D76-4853-BE07-F6093FD1EB87}" srcOrd="3" destOrd="0" presId="urn:microsoft.com/office/officeart/2018/5/layout/IconCircleLabelList"/>
    <dgm:cxn modelId="{D85D31F0-08A8-45C8-A9D4-39B719B94D51}" type="presParOf" srcId="{DC628D1E-7A4F-40DC-BC86-A0B6ECA85745}" destId="{72B59249-10F1-4ABF-B4E5-9DFA14C53B3E}" srcOrd="1" destOrd="0" presId="urn:microsoft.com/office/officeart/2018/5/layout/IconCircleLabelList"/>
    <dgm:cxn modelId="{9EDCDDBB-D260-4135-8D76-C1934E19E5C3}" type="presParOf" srcId="{DC628D1E-7A4F-40DC-BC86-A0B6ECA85745}" destId="{7C873C59-EFEA-4770-8C06-437C6B60DA62}" srcOrd="2" destOrd="0" presId="urn:microsoft.com/office/officeart/2018/5/layout/IconCircleLabelList"/>
    <dgm:cxn modelId="{029D864D-C14A-43B2-B9A7-36D8D93392AE}" type="presParOf" srcId="{7C873C59-EFEA-4770-8C06-437C6B60DA62}" destId="{68971945-0DEF-4038-9A5C-B403CC00F882}" srcOrd="0" destOrd="0" presId="urn:microsoft.com/office/officeart/2018/5/layout/IconCircleLabelList"/>
    <dgm:cxn modelId="{BD6BF080-17D5-46C3-8B36-FD42495C6412}" type="presParOf" srcId="{7C873C59-EFEA-4770-8C06-437C6B60DA62}" destId="{26E949D5-7387-46DB-A489-D74C9FA668BD}" srcOrd="1" destOrd="0" presId="urn:microsoft.com/office/officeart/2018/5/layout/IconCircleLabelList"/>
    <dgm:cxn modelId="{C92726EF-0FDF-4CF6-B74A-5926AC1EC9B6}" type="presParOf" srcId="{7C873C59-EFEA-4770-8C06-437C6B60DA62}" destId="{FB7E364C-2B43-4896-9DA7-7C8B978129CC}" srcOrd="2" destOrd="0" presId="urn:microsoft.com/office/officeart/2018/5/layout/IconCircleLabelList"/>
    <dgm:cxn modelId="{13B267F2-B635-404F-A9D6-4463A353E456}" type="presParOf" srcId="{7C873C59-EFEA-4770-8C06-437C6B60DA62}" destId="{5C5FD4D8-28C8-4A59-AC1E-51EDD3B62740}" srcOrd="3" destOrd="0" presId="urn:microsoft.com/office/officeart/2018/5/layout/IconCircleLabelList"/>
    <dgm:cxn modelId="{A1825873-5152-4BCB-BCFF-8B9D8AB06674}" type="presParOf" srcId="{DC628D1E-7A4F-40DC-BC86-A0B6ECA85745}" destId="{8DE13C3A-341B-4C9B-BCF6-DBBD610DBF1E}" srcOrd="3" destOrd="0" presId="urn:microsoft.com/office/officeart/2018/5/layout/IconCircleLabelList"/>
    <dgm:cxn modelId="{D4FEC5F4-866C-4BD6-9E17-72ED7767F060}" type="presParOf" srcId="{DC628D1E-7A4F-40DC-BC86-A0B6ECA85745}" destId="{A4054668-20E5-47DE-8CC0-8D4C60359859}" srcOrd="4" destOrd="0" presId="urn:microsoft.com/office/officeart/2018/5/layout/IconCircleLabelList"/>
    <dgm:cxn modelId="{D0066CE2-58A5-49CB-B605-076504A27BEE}" type="presParOf" srcId="{A4054668-20E5-47DE-8CC0-8D4C60359859}" destId="{4CF33D07-2DF4-411A-B87D-4A1DB6ECC378}" srcOrd="0" destOrd="0" presId="urn:microsoft.com/office/officeart/2018/5/layout/IconCircleLabelList"/>
    <dgm:cxn modelId="{6F036A4E-8C6F-4BA5-BB7F-B655C3340B1D}" type="presParOf" srcId="{A4054668-20E5-47DE-8CC0-8D4C60359859}" destId="{F86D123D-CCDD-4157-951C-1D0F5BA62546}" srcOrd="1" destOrd="0" presId="urn:microsoft.com/office/officeart/2018/5/layout/IconCircleLabelList"/>
    <dgm:cxn modelId="{DDA22B9C-A72C-44A4-BE2D-9EB64BB5AFEA}" type="presParOf" srcId="{A4054668-20E5-47DE-8CC0-8D4C60359859}" destId="{04F028D0-D57A-4B17-A1C9-2BAAC93D6884}" srcOrd="2" destOrd="0" presId="urn:microsoft.com/office/officeart/2018/5/layout/IconCircleLabelList"/>
    <dgm:cxn modelId="{D49042E4-11E6-47F0-8EF6-9A19FDD0C80F}" type="presParOf" srcId="{A4054668-20E5-47DE-8CC0-8D4C60359859}" destId="{09BBD63B-A4AA-498C-A33A-DBAA4391D7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8E810-A3B5-4A9D-B337-6DB79743540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8584CEC-A2D4-40DD-BCE8-6F29904D8364}">
      <dgm:prSet/>
      <dgm:spPr/>
      <dgm:t>
        <a:bodyPr/>
        <a:lstStyle/>
        <a:p>
          <a:pPr>
            <a:defRPr b="1"/>
          </a:pPr>
          <a:r>
            <a:rPr lang="en-US"/>
            <a:t>Pen and notebook</a:t>
          </a:r>
        </a:p>
      </dgm:t>
    </dgm:pt>
    <dgm:pt modelId="{C8E9C6D8-8ED3-49E8-89EE-D65C27BD70F5}" type="parTrans" cxnId="{727008FA-69F6-4F1F-B792-21440F40D7B0}">
      <dgm:prSet/>
      <dgm:spPr/>
      <dgm:t>
        <a:bodyPr/>
        <a:lstStyle/>
        <a:p>
          <a:endParaRPr lang="en-US"/>
        </a:p>
      </dgm:t>
    </dgm:pt>
    <dgm:pt modelId="{E4A4A920-1E8E-4FB9-9919-50D67F900E81}" type="sibTrans" cxnId="{727008FA-69F6-4F1F-B792-21440F40D7B0}">
      <dgm:prSet/>
      <dgm:spPr/>
      <dgm:t>
        <a:bodyPr/>
        <a:lstStyle/>
        <a:p>
          <a:endParaRPr lang="en-US"/>
        </a:p>
      </dgm:t>
    </dgm:pt>
    <dgm:pt modelId="{FAC90ED1-9414-488F-AF4B-A3CCAAB35F5B}">
      <dgm:prSet/>
      <dgm:spPr/>
      <dgm:t>
        <a:bodyPr/>
        <a:lstStyle/>
        <a:p>
          <a:pPr>
            <a:defRPr b="1"/>
          </a:pPr>
          <a:r>
            <a:rPr lang="en-US"/>
            <a:t>Spreadsheets</a:t>
          </a:r>
        </a:p>
      </dgm:t>
    </dgm:pt>
    <dgm:pt modelId="{A101BAF3-2D8F-47FC-B3CD-EB341EAB6B10}" type="parTrans" cxnId="{883243E0-BF62-4483-A6DA-E1059BD71722}">
      <dgm:prSet/>
      <dgm:spPr/>
      <dgm:t>
        <a:bodyPr/>
        <a:lstStyle/>
        <a:p>
          <a:endParaRPr lang="en-US"/>
        </a:p>
      </dgm:t>
    </dgm:pt>
    <dgm:pt modelId="{C742F835-C99D-4EAD-B2F5-DA9B7456339F}" type="sibTrans" cxnId="{883243E0-BF62-4483-A6DA-E1059BD71722}">
      <dgm:prSet/>
      <dgm:spPr/>
      <dgm:t>
        <a:bodyPr/>
        <a:lstStyle/>
        <a:p>
          <a:endParaRPr lang="en-US"/>
        </a:p>
      </dgm:t>
    </dgm:pt>
    <dgm:pt modelId="{E78E683B-93D2-4883-9861-1670F1D0DA0D}">
      <dgm:prSet/>
      <dgm:spPr/>
      <dgm:t>
        <a:bodyPr/>
        <a:lstStyle/>
        <a:p>
          <a:r>
            <a:rPr lang="en-US"/>
            <a:t>Excel</a:t>
          </a:r>
        </a:p>
      </dgm:t>
    </dgm:pt>
    <dgm:pt modelId="{109E4EA5-EA43-44C7-B0CE-B08F9B57A1EC}" type="parTrans" cxnId="{39436734-6E4A-4CD5-BFDC-63A51B5389B3}">
      <dgm:prSet/>
      <dgm:spPr/>
      <dgm:t>
        <a:bodyPr/>
        <a:lstStyle/>
        <a:p>
          <a:endParaRPr lang="en-US"/>
        </a:p>
      </dgm:t>
    </dgm:pt>
    <dgm:pt modelId="{7AD40B44-BD12-4C83-B4B1-61E1DB16E1D2}" type="sibTrans" cxnId="{39436734-6E4A-4CD5-BFDC-63A51B5389B3}">
      <dgm:prSet/>
      <dgm:spPr/>
      <dgm:t>
        <a:bodyPr/>
        <a:lstStyle/>
        <a:p>
          <a:endParaRPr lang="en-US"/>
        </a:p>
      </dgm:t>
    </dgm:pt>
    <dgm:pt modelId="{62B0F9EA-6634-485B-8051-7471F00C19A4}">
      <dgm:prSet/>
      <dgm:spPr/>
      <dgm:t>
        <a:bodyPr/>
        <a:lstStyle/>
        <a:p>
          <a:r>
            <a:rPr lang="en-US"/>
            <a:t>Google Sheets</a:t>
          </a:r>
        </a:p>
      </dgm:t>
    </dgm:pt>
    <dgm:pt modelId="{7B359E54-7408-4ABB-918E-8B8AFE8434DF}" type="parTrans" cxnId="{229233A1-CD32-480E-A7F7-961E41ACCBF3}">
      <dgm:prSet/>
      <dgm:spPr/>
      <dgm:t>
        <a:bodyPr/>
        <a:lstStyle/>
        <a:p>
          <a:endParaRPr lang="en-US"/>
        </a:p>
      </dgm:t>
    </dgm:pt>
    <dgm:pt modelId="{62F2BF0B-3FD7-4744-BA37-D820F7067A13}" type="sibTrans" cxnId="{229233A1-CD32-480E-A7F7-961E41ACCBF3}">
      <dgm:prSet/>
      <dgm:spPr/>
      <dgm:t>
        <a:bodyPr/>
        <a:lstStyle/>
        <a:p>
          <a:endParaRPr lang="en-US"/>
        </a:p>
      </dgm:t>
    </dgm:pt>
    <dgm:pt modelId="{CAA9BAE7-0317-4470-BD53-03421681C4D1}">
      <dgm:prSet/>
      <dgm:spPr/>
      <dgm:t>
        <a:bodyPr/>
        <a:lstStyle/>
        <a:p>
          <a:pPr>
            <a:defRPr b="1"/>
          </a:pPr>
          <a:r>
            <a:rPr lang="en-US"/>
            <a:t>Apps</a:t>
          </a:r>
        </a:p>
      </dgm:t>
    </dgm:pt>
    <dgm:pt modelId="{35E7961E-5E07-4B7D-9D39-DAA44B413126}" type="parTrans" cxnId="{04EFC42D-117E-4495-9CA0-917CCC1F4892}">
      <dgm:prSet/>
      <dgm:spPr/>
      <dgm:t>
        <a:bodyPr/>
        <a:lstStyle/>
        <a:p>
          <a:endParaRPr lang="en-US"/>
        </a:p>
      </dgm:t>
    </dgm:pt>
    <dgm:pt modelId="{427A079A-2F76-4B3D-9601-1C3C8C667318}" type="sibTrans" cxnId="{04EFC42D-117E-4495-9CA0-917CCC1F4892}">
      <dgm:prSet/>
      <dgm:spPr/>
      <dgm:t>
        <a:bodyPr/>
        <a:lstStyle/>
        <a:p>
          <a:endParaRPr lang="en-US"/>
        </a:p>
      </dgm:t>
    </dgm:pt>
    <dgm:pt modelId="{E5E45039-ACA4-4E8C-BE44-BB9CF6A57C2F}">
      <dgm:prSet/>
      <dgm:spPr/>
      <dgm:t>
        <a:bodyPr/>
        <a:lstStyle/>
        <a:p>
          <a:r>
            <a:rPr lang="en-US"/>
            <a:t>Mint</a:t>
          </a:r>
        </a:p>
      </dgm:t>
    </dgm:pt>
    <dgm:pt modelId="{B6D14D9A-C924-4FB7-86BD-3CE0CF628225}" type="parTrans" cxnId="{A09A212F-F9F7-416F-892A-713CF41678A4}">
      <dgm:prSet/>
      <dgm:spPr/>
      <dgm:t>
        <a:bodyPr/>
        <a:lstStyle/>
        <a:p>
          <a:endParaRPr lang="en-US"/>
        </a:p>
      </dgm:t>
    </dgm:pt>
    <dgm:pt modelId="{2B40EB3F-2444-469F-BEC5-956988BE8334}" type="sibTrans" cxnId="{A09A212F-F9F7-416F-892A-713CF41678A4}">
      <dgm:prSet/>
      <dgm:spPr/>
      <dgm:t>
        <a:bodyPr/>
        <a:lstStyle/>
        <a:p>
          <a:endParaRPr lang="en-US"/>
        </a:p>
      </dgm:t>
    </dgm:pt>
    <dgm:pt modelId="{C7CB0E1D-7D1D-4594-9C62-17D8357FEA8C}">
      <dgm:prSet/>
      <dgm:spPr/>
      <dgm:t>
        <a:bodyPr/>
        <a:lstStyle/>
        <a:p>
          <a:r>
            <a:rPr lang="en-US"/>
            <a:t>EveryDollar</a:t>
          </a:r>
        </a:p>
      </dgm:t>
    </dgm:pt>
    <dgm:pt modelId="{C9902AD1-9F13-48BD-866D-613D4D65BEE4}" type="parTrans" cxnId="{3ACE0CAA-8E4C-41B3-BB50-D9020492F672}">
      <dgm:prSet/>
      <dgm:spPr/>
      <dgm:t>
        <a:bodyPr/>
        <a:lstStyle/>
        <a:p>
          <a:endParaRPr lang="en-US"/>
        </a:p>
      </dgm:t>
    </dgm:pt>
    <dgm:pt modelId="{CD813E3F-48DF-4AF2-9957-2DD6C7E6F54E}" type="sibTrans" cxnId="{3ACE0CAA-8E4C-41B3-BB50-D9020492F672}">
      <dgm:prSet/>
      <dgm:spPr/>
      <dgm:t>
        <a:bodyPr/>
        <a:lstStyle/>
        <a:p>
          <a:endParaRPr lang="en-US"/>
        </a:p>
      </dgm:t>
    </dgm:pt>
    <dgm:pt modelId="{A624F41F-B66E-4FF1-ADDD-8D6FFB4258B4}" type="pres">
      <dgm:prSet presAssocID="{2888E810-A3B5-4A9D-B337-6DB79743540F}" presName="root" presStyleCnt="0">
        <dgm:presLayoutVars>
          <dgm:dir/>
          <dgm:resizeHandles val="exact"/>
        </dgm:presLayoutVars>
      </dgm:prSet>
      <dgm:spPr/>
    </dgm:pt>
    <dgm:pt modelId="{60C26982-0922-4FCF-A628-EE034FD68523}" type="pres">
      <dgm:prSet presAssocID="{48584CEC-A2D4-40DD-BCE8-6F29904D8364}" presName="compNode" presStyleCnt="0"/>
      <dgm:spPr/>
    </dgm:pt>
    <dgm:pt modelId="{059858A5-9A68-4FD3-8F10-CB93254D26E0}" type="pres">
      <dgm:prSet presAssocID="{48584CEC-A2D4-40DD-BCE8-6F29904D83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7DFDA84-EE23-41AA-BF64-834C958D8EB3}" type="pres">
      <dgm:prSet presAssocID="{48584CEC-A2D4-40DD-BCE8-6F29904D8364}" presName="iconSpace" presStyleCnt="0"/>
      <dgm:spPr/>
    </dgm:pt>
    <dgm:pt modelId="{8E111969-6DA5-489C-AC78-9983DE788FF8}" type="pres">
      <dgm:prSet presAssocID="{48584CEC-A2D4-40DD-BCE8-6F29904D8364}" presName="parTx" presStyleLbl="revTx" presStyleIdx="0" presStyleCnt="6">
        <dgm:presLayoutVars>
          <dgm:chMax val="0"/>
          <dgm:chPref val="0"/>
        </dgm:presLayoutVars>
      </dgm:prSet>
      <dgm:spPr/>
    </dgm:pt>
    <dgm:pt modelId="{7A6FF187-6FA9-4DE6-A170-6857AF541220}" type="pres">
      <dgm:prSet presAssocID="{48584CEC-A2D4-40DD-BCE8-6F29904D8364}" presName="txSpace" presStyleCnt="0"/>
      <dgm:spPr/>
    </dgm:pt>
    <dgm:pt modelId="{06523347-BB4E-44D5-8F38-05D1EBDB8BF9}" type="pres">
      <dgm:prSet presAssocID="{48584CEC-A2D4-40DD-BCE8-6F29904D8364}" presName="desTx" presStyleLbl="revTx" presStyleIdx="1" presStyleCnt="6">
        <dgm:presLayoutVars/>
      </dgm:prSet>
      <dgm:spPr/>
    </dgm:pt>
    <dgm:pt modelId="{01DAF997-375E-4DD9-AEED-0FCEFC6C2C8E}" type="pres">
      <dgm:prSet presAssocID="{E4A4A920-1E8E-4FB9-9919-50D67F900E81}" presName="sibTrans" presStyleCnt="0"/>
      <dgm:spPr/>
    </dgm:pt>
    <dgm:pt modelId="{859E6C0D-3A06-407B-94DF-0192D93EBAE1}" type="pres">
      <dgm:prSet presAssocID="{FAC90ED1-9414-488F-AF4B-A3CCAAB35F5B}" presName="compNode" presStyleCnt="0"/>
      <dgm:spPr/>
    </dgm:pt>
    <dgm:pt modelId="{0CB7B9F1-6536-451C-98BF-608C4E7CA840}" type="pres">
      <dgm:prSet presAssocID="{FAC90ED1-9414-488F-AF4B-A3CCAAB35F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00E81E9A-751B-45FD-8A1D-8E645E1F9D13}" type="pres">
      <dgm:prSet presAssocID="{FAC90ED1-9414-488F-AF4B-A3CCAAB35F5B}" presName="iconSpace" presStyleCnt="0"/>
      <dgm:spPr/>
    </dgm:pt>
    <dgm:pt modelId="{662158C4-EEE5-4A7C-ABA2-F95F710F64E1}" type="pres">
      <dgm:prSet presAssocID="{FAC90ED1-9414-488F-AF4B-A3CCAAB35F5B}" presName="parTx" presStyleLbl="revTx" presStyleIdx="2" presStyleCnt="6">
        <dgm:presLayoutVars>
          <dgm:chMax val="0"/>
          <dgm:chPref val="0"/>
        </dgm:presLayoutVars>
      </dgm:prSet>
      <dgm:spPr/>
    </dgm:pt>
    <dgm:pt modelId="{CE328DD8-B3BC-4D34-A4A5-CF9978EAA779}" type="pres">
      <dgm:prSet presAssocID="{FAC90ED1-9414-488F-AF4B-A3CCAAB35F5B}" presName="txSpace" presStyleCnt="0"/>
      <dgm:spPr/>
    </dgm:pt>
    <dgm:pt modelId="{6FD9AD67-57C8-4AE4-AAAD-6D61A0A579E5}" type="pres">
      <dgm:prSet presAssocID="{FAC90ED1-9414-488F-AF4B-A3CCAAB35F5B}" presName="desTx" presStyleLbl="revTx" presStyleIdx="3" presStyleCnt="6">
        <dgm:presLayoutVars/>
      </dgm:prSet>
      <dgm:spPr/>
    </dgm:pt>
    <dgm:pt modelId="{A6A17CCC-A5F0-4430-B666-326AF3A3E97D}" type="pres">
      <dgm:prSet presAssocID="{C742F835-C99D-4EAD-B2F5-DA9B7456339F}" presName="sibTrans" presStyleCnt="0"/>
      <dgm:spPr/>
    </dgm:pt>
    <dgm:pt modelId="{2CB5E262-12A7-4015-BC12-BDD161C44499}" type="pres">
      <dgm:prSet presAssocID="{CAA9BAE7-0317-4470-BD53-03421681C4D1}" presName="compNode" presStyleCnt="0"/>
      <dgm:spPr/>
    </dgm:pt>
    <dgm:pt modelId="{8A9E634B-AA93-49CC-AE2A-BF51B717D03D}" type="pres">
      <dgm:prSet presAssocID="{CAA9BAE7-0317-4470-BD53-03421681C4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329AFF0-647C-4E5B-82FB-76D427E01345}" type="pres">
      <dgm:prSet presAssocID="{CAA9BAE7-0317-4470-BD53-03421681C4D1}" presName="iconSpace" presStyleCnt="0"/>
      <dgm:spPr/>
    </dgm:pt>
    <dgm:pt modelId="{9393CB2B-145B-4E99-9AD6-DA16BB7DCA42}" type="pres">
      <dgm:prSet presAssocID="{CAA9BAE7-0317-4470-BD53-03421681C4D1}" presName="parTx" presStyleLbl="revTx" presStyleIdx="4" presStyleCnt="6">
        <dgm:presLayoutVars>
          <dgm:chMax val="0"/>
          <dgm:chPref val="0"/>
        </dgm:presLayoutVars>
      </dgm:prSet>
      <dgm:spPr/>
    </dgm:pt>
    <dgm:pt modelId="{4DB67A8D-996F-4DF9-9910-6C289350EC1F}" type="pres">
      <dgm:prSet presAssocID="{CAA9BAE7-0317-4470-BD53-03421681C4D1}" presName="txSpace" presStyleCnt="0"/>
      <dgm:spPr/>
    </dgm:pt>
    <dgm:pt modelId="{2C24DB39-F739-4B70-A112-3D795A9ED1F9}" type="pres">
      <dgm:prSet presAssocID="{CAA9BAE7-0317-4470-BD53-03421681C4D1}" presName="desTx" presStyleLbl="revTx" presStyleIdx="5" presStyleCnt="6">
        <dgm:presLayoutVars/>
      </dgm:prSet>
      <dgm:spPr/>
    </dgm:pt>
  </dgm:ptLst>
  <dgm:cxnLst>
    <dgm:cxn modelId="{04EFC42D-117E-4495-9CA0-917CCC1F4892}" srcId="{2888E810-A3B5-4A9D-B337-6DB79743540F}" destId="{CAA9BAE7-0317-4470-BD53-03421681C4D1}" srcOrd="2" destOrd="0" parTransId="{35E7961E-5E07-4B7D-9D39-DAA44B413126}" sibTransId="{427A079A-2F76-4B3D-9601-1C3C8C667318}"/>
    <dgm:cxn modelId="{A09A212F-F9F7-416F-892A-713CF41678A4}" srcId="{CAA9BAE7-0317-4470-BD53-03421681C4D1}" destId="{E5E45039-ACA4-4E8C-BE44-BB9CF6A57C2F}" srcOrd="0" destOrd="0" parTransId="{B6D14D9A-C924-4FB7-86BD-3CE0CF628225}" sibTransId="{2B40EB3F-2444-469F-BEC5-956988BE8334}"/>
    <dgm:cxn modelId="{39436734-6E4A-4CD5-BFDC-63A51B5389B3}" srcId="{FAC90ED1-9414-488F-AF4B-A3CCAAB35F5B}" destId="{E78E683B-93D2-4883-9861-1670F1D0DA0D}" srcOrd="0" destOrd="0" parTransId="{109E4EA5-EA43-44C7-B0CE-B08F9B57A1EC}" sibTransId="{7AD40B44-BD12-4C83-B4B1-61E1DB16E1D2}"/>
    <dgm:cxn modelId="{98962769-ABAE-45AA-B39F-65D2CC00C498}" type="presOf" srcId="{CAA9BAE7-0317-4470-BD53-03421681C4D1}" destId="{9393CB2B-145B-4E99-9AD6-DA16BB7DCA42}" srcOrd="0" destOrd="0" presId="urn:microsoft.com/office/officeart/2018/5/layout/CenteredIconLabelDescriptionList"/>
    <dgm:cxn modelId="{8FFFA052-6C60-4C20-BB2B-1088D2A18167}" type="presOf" srcId="{E78E683B-93D2-4883-9861-1670F1D0DA0D}" destId="{6FD9AD67-57C8-4AE4-AAAD-6D61A0A579E5}" srcOrd="0" destOrd="0" presId="urn:microsoft.com/office/officeart/2018/5/layout/CenteredIconLabelDescriptionList"/>
    <dgm:cxn modelId="{300FBF7D-7D4E-44AC-BCA8-DA1369B46ABE}" type="presOf" srcId="{C7CB0E1D-7D1D-4594-9C62-17D8357FEA8C}" destId="{2C24DB39-F739-4B70-A112-3D795A9ED1F9}" srcOrd="0" destOrd="1" presId="urn:microsoft.com/office/officeart/2018/5/layout/CenteredIconLabelDescriptionList"/>
    <dgm:cxn modelId="{76730D9D-F342-4177-9C95-963E2049A76E}" type="presOf" srcId="{E5E45039-ACA4-4E8C-BE44-BB9CF6A57C2F}" destId="{2C24DB39-F739-4B70-A112-3D795A9ED1F9}" srcOrd="0" destOrd="0" presId="urn:microsoft.com/office/officeart/2018/5/layout/CenteredIconLabelDescriptionList"/>
    <dgm:cxn modelId="{229233A1-CD32-480E-A7F7-961E41ACCBF3}" srcId="{FAC90ED1-9414-488F-AF4B-A3CCAAB35F5B}" destId="{62B0F9EA-6634-485B-8051-7471F00C19A4}" srcOrd="1" destOrd="0" parTransId="{7B359E54-7408-4ABB-918E-8B8AFE8434DF}" sibTransId="{62F2BF0B-3FD7-4744-BA37-D820F7067A13}"/>
    <dgm:cxn modelId="{3ACE0CAA-8E4C-41B3-BB50-D9020492F672}" srcId="{CAA9BAE7-0317-4470-BD53-03421681C4D1}" destId="{C7CB0E1D-7D1D-4594-9C62-17D8357FEA8C}" srcOrd="1" destOrd="0" parTransId="{C9902AD1-9F13-48BD-866D-613D4D65BEE4}" sibTransId="{CD813E3F-48DF-4AF2-9957-2DD6C7E6F54E}"/>
    <dgm:cxn modelId="{1062A9AC-D6B1-4C06-9D1B-CE0455E57919}" type="presOf" srcId="{2888E810-A3B5-4A9D-B337-6DB79743540F}" destId="{A624F41F-B66E-4FF1-ADDD-8D6FFB4258B4}" srcOrd="0" destOrd="0" presId="urn:microsoft.com/office/officeart/2018/5/layout/CenteredIconLabelDescriptionList"/>
    <dgm:cxn modelId="{6128BEB0-BEA3-4FED-9FC0-E630D2CE6671}" type="presOf" srcId="{62B0F9EA-6634-485B-8051-7471F00C19A4}" destId="{6FD9AD67-57C8-4AE4-AAAD-6D61A0A579E5}" srcOrd="0" destOrd="1" presId="urn:microsoft.com/office/officeart/2018/5/layout/CenteredIconLabelDescriptionList"/>
    <dgm:cxn modelId="{32BF8DB6-3083-49B2-9AB6-B690BD70AB76}" type="presOf" srcId="{48584CEC-A2D4-40DD-BCE8-6F29904D8364}" destId="{8E111969-6DA5-489C-AC78-9983DE788FF8}" srcOrd="0" destOrd="0" presId="urn:microsoft.com/office/officeart/2018/5/layout/CenteredIconLabelDescriptionList"/>
    <dgm:cxn modelId="{883243E0-BF62-4483-A6DA-E1059BD71722}" srcId="{2888E810-A3B5-4A9D-B337-6DB79743540F}" destId="{FAC90ED1-9414-488F-AF4B-A3CCAAB35F5B}" srcOrd="1" destOrd="0" parTransId="{A101BAF3-2D8F-47FC-B3CD-EB341EAB6B10}" sibTransId="{C742F835-C99D-4EAD-B2F5-DA9B7456339F}"/>
    <dgm:cxn modelId="{9F11A0E6-E855-4B98-BDE3-3A173ED84DD5}" type="presOf" srcId="{FAC90ED1-9414-488F-AF4B-A3CCAAB35F5B}" destId="{662158C4-EEE5-4A7C-ABA2-F95F710F64E1}" srcOrd="0" destOrd="0" presId="urn:microsoft.com/office/officeart/2018/5/layout/CenteredIconLabelDescriptionList"/>
    <dgm:cxn modelId="{727008FA-69F6-4F1F-B792-21440F40D7B0}" srcId="{2888E810-A3B5-4A9D-B337-6DB79743540F}" destId="{48584CEC-A2D4-40DD-BCE8-6F29904D8364}" srcOrd="0" destOrd="0" parTransId="{C8E9C6D8-8ED3-49E8-89EE-D65C27BD70F5}" sibTransId="{E4A4A920-1E8E-4FB9-9919-50D67F900E81}"/>
    <dgm:cxn modelId="{8057446D-C36F-48A2-9847-18996CAE6A2D}" type="presParOf" srcId="{A624F41F-B66E-4FF1-ADDD-8D6FFB4258B4}" destId="{60C26982-0922-4FCF-A628-EE034FD68523}" srcOrd="0" destOrd="0" presId="urn:microsoft.com/office/officeart/2018/5/layout/CenteredIconLabelDescriptionList"/>
    <dgm:cxn modelId="{1F2539E3-2D2B-46D6-BF6F-E245FC0F1679}" type="presParOf" srcId="{60C26982-0922-4FCF-A628-EE034FD68523}" destId="{059858A5-9A68-4FD3-8F10-CB93254D26E0}" srcOrd="0" destOrd="0" presId="urn:microsoft.com/office/officeart/2018/5/layout/CenteredIconLabelDescriptionList"/>
    <dgm:cxn modelId="{E5AF6042-21FA-4FD0-BC1E-F7F487B6E5E8}" type="presParOf" srcId="{60C26982-0922-4FCF-A628-EE034FD68523}" destId="{87DFDA84-EE23-41AA-BF64-834C958D8EB3}" srcOrd="1" destOrd="0" presId="urn:microsoft.com/office/officeart/2018/5/layout/CenteredIconLabelDescriptionList"/>
    <dgm:cxn modelId="{032FB4E6-8CBF-4473-BACF-28B95C341DD4}" type="presParOf" srcId="{60C26982-0922-4FCF-A628-EE034FD68523}" destId="{8E111969-6DA5-489C-AC78-9983DE788FF8}" srcOrd="2" destOrd="0" presId="urn:microsoft.com/office/officeart/2018/5/layout/CenteredIconLabelDescriptionList"/>
    <dgm:cxn modelId="{929D4F25-BFFE-40EF-B778-5998E6B1D75C}" type="presParOf" srcId="{60C26982-0922-4FCF-A628-EE034FD68523}" destId="{7A6FF187-6FA9-4DE6-A170-6857AF541220}" srcOrd="3" destOrd="0" presId="urn:microsoft.com/office/officeart/2018/5/layout/CenteredIconLabelDescriptionList"/>
    <dgm:cxn modelId="{B77663C5-6339-4E63-8370-0853B65998D2}" type="presParOf" srcId="{60C26982-0922-4FCF-A628-EE034FD68523}" destId="{06523347-BB4E-44D5-8F38-05D1EBDB8BF9}" srcOrd="4" destOrd="0" presId="urn:microsoft.com/office/officeart/2018/5/layout/CenteredIconLabelDescriptionList"/>
    <dgm:cxn modelId="{139B293A-2CAE-46F2-BFFA-80059B3C22EE}" type="presParOf" srcId="{A624F41F-B66E-4FF1-ADDD-8D6FFB4258B4}" destId="{01DAF997-375E-4DD9-AEED-0FCEFC6C2C8E}" srcOrd="1" destOrd="0" presId="urn:microsoft.com/office/officeart/2018/5/layout/CenteredIconLabelDescriptionList"/>
    <dgm:cxn modelId="{1D423DA6-632E-4CA7-8676-2A4F7700155B}" type="presParOf" srcId="{A624F41F-B66E-4FF1-ADDD-8D6FFB4258B4}" destId="{859E6C0D-3A06-407B-94DF-0192D93EBAE1}" srcOrd="2" destOrd="0" presId="urn:microsoft.com/office/officeart/2018/5/layout/CenteredIconLabelDescriptionList"/>
    <dgm:cxn modelId="{29ECFC1F-CE8E-410D-A200-C2D5390121FE}" type="presParOf" srcId="{859E6C0D-3A06-407B-94DF-0192D93EBAE1}" destId="{0CB7B9F1-6536-451C-98BF-608C4E7CA840}" srcOrd="0" destOrd="0" presId="urn:microsoft.com/office/officeart/2018/5/layout/CenteredIconLabelDescriptionList"/>
    <dgm:cxn modelId="{463F156F-5157-4801-BF08-5472B7E0B685}" type="presParOf" srcId="{859E6C0D-3A06-407B-94DF-0192D93EBAE1}" destId="{00E81E9A-751B-45FD-8A1D-8E645E1F9D13}" srcOrd="1" destOrd="0" presId="urn:microsoft.com/office/officeart/2018/5/layout/CenteredIconLabelDescriptionList"/>
    <dgm:cxn modelId="{FB1FD252-2C56-44E3-BA8A-12DF569DF9C5}" type="presParOf" srcId="{859E6C0D-3A06-407B-94DF-0192D93EBAE1}" destId="{662158C4-EEE5-4A7C-ABA2-F95F710F64E1}" srcOrd="2" destOrd="0" presId="urn:microsoft.com/office/officeart/2018/5/layout/CenteredIconLabelDescriptionList"/>
    <dgm:cxn modelId="{DDC3158C-E3BB-4508-B349-6B91A7809BB9}" type="presParOf" srcId="{859E6C0D-3A06-407B-94DF-0192D93EBAE1}" destId="{CE328DD8-B3BC-4D34-A4A5-CF9978EAA779}" srcOrd="3" destOrd="0" presId="urn:microsoft.com/office/officeart/2018/5/layout/CenteredIconLabelDescriptionList"/>
    <dgm:cxn modelId="{83A77341-44BA-419E-BA3B-F5234D06C807}" type="presParOf" srcId="{859E6C0D-3A06-407B-94DF-0192D93EBAE1}" destId="{6FD9AD67-57C8-4AE4-AAAD-6D61A0A579E5}" srcOrd="4" destOrd="0" presId="urn:microsoft.com/office/officeart/2018/5/layout/CenteredIconLabelDescriptionList"/>
    <dgm:cxn modelId="{0397DC9E-B19E-4566-A1DC-104C9920F9D0}" type="presParOf" srcId="{A624F41F-B66E-4FF1-ADDD-8D6FFB4258B4}" destId="{A6A17CCC-A5F0-4430-B666-326AF3A3E97D}" srcOrd="3" destOrd="0" presId="urn:microsoft.com/office/officeart/2018/5/layout/CenteredIconLabelDescriptionList"/>
    <dgm:cxn modelId="{128CB267-2ECC-4538-9A84-25D5547CADD8}" type="presParOf" srcId="{A624F41F-B66E-4FF1-ADDD-8D6FFB4258B4}" destId="{2CB5E262-12A7-4015-BC12-BDD161C44499}" srcOrd="4" destOrd="0" presId="urn:microsoft.com/office/officeart/2018/5/layout/CenteredIconLabelDescriptionList"/>
    <dgm:cxn modelId="{CD6D460E-D6DD-44FC-B29D-33C2AC65BA8C}" type="presParOf" srcId="{2CB5E262-12A7-4015-BC12-BDD161C44499}" destId="{8A9E634B-AA93-49CC-AE2A-BF51B717D03D}" srcOrd="0" destOrd="0" presId="urn:microsoft.com/office/officeart/2018/5/layout/CenteredIconLabelDescriptionList"/>
    <dgm:cxn modelId="{D7711F51-EAA0-49FE-A093-ABE9257882F2}" type="presParOf" srcId="{2CB5E262-12A7-4015-BC12-BDD161C44499}" destId="{0329AFF0-647C-4E5B-82FB-76D427E01345}" srcOrd="1" destOrd="0" presId="urn:microsoft.com/office/officeart/2018/5/layout/CenteredIconLabelDescriptionList"/>
    <dgm:cxn modelId="{C3728181-6848-4DBE-BF02-80647DB4A933}" type="presParOf" srcId="{2CB5E262-12A7-4015-BC12-BDD161C44499}" destId="{9393CB2B-145B-4E99-9AD6-DA16BB7DCA42}" srcOrd="2" destOrd="0" presId="urn:microsoft.com/office/officeart/2018/5/layout/CenteredIconLabelDescriptionList"/>
    <dgm:cxn modelId="{FAF70696-4EBC-4B13-BC5E-029BD05D7A21}" type="presParOf" srcId="{2CB5E262-12A7-4015-BC12-BDD161C44499}" destId="{4DB67A8D-996F-4DF9-9910-6C289350EC1F}" srcOrd="3" destOrd="0" presId="urn:microsoft.com/office/officeart/2018/5/layout/CenteredIconLabelDescriptionList"/>
    <dgm:cxn modelId="{10662175-E26B-4AB0-93AD-72D829D85895}" type="presParOf" srcId="{2CB5E262-12A7-4015-BC12-BDD161C44499}" destId="{2C24DB39-F739-4B70-A112-3D795A9ED1F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8BD7-4E56-4B3E-B217-F93AB626E15C}">
      <dsp:nvSpPr>
        <dsp:cNvPr id="0" name=""/>
        <dsp:cNvSpPr/>
      </dsp:nvSpPr>
      <dsp:spPr>
        <a:xfrm>
          <a:off x="1167993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111AC-52C4-416C-8B1A-8D1EFE3E0046}">
      <dsp:nvSpPr>
        <dsp:cNvPr id="0" name=""/>
        <dsp:cNvSpPr/>
      </dsp:nvSpPr>
      <dsp:spPr>
        <a:xfrm>
          <a:off x="378109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Create a budget</a:t>
          </a:r>
        </a:p>
      </dsp:txBody>
      <dsp:txXfrm>
        <a:off x="378109" y="2068861"/>
        <a:ext cx="2872305" cy="720000"/>
      </dsp:txXfrm>
    </dsp:sp>
    <dsp:sp modelId="{EDDA637C-1C31-473A-BE65-07334709228E}">
      <dsp:nvSpPr>
        <dsp:cNvPr id="0" name=""/>
        <dsp:cNvSpPr/>
      </dsp:nvSpPr>
      <dsp:spPr>
        <a:xfrm>
          <a:off x="4542951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273BA-6D4E-4B00-A6C9-7A0EA3909B02}">
      <dsp:nvSpPr>
        <dsp:cNvPr id="0" name=""/>
        <dsp:cNvSpPr/>
      </dsp:nvSpPr>
      <dsp:spPr>
        <a:xfrm>
          <a:off x="3753067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Control expenses</a:t>
          </a:r>
        </a:p>
      </dsp:txBody>
      <dsp:txXfrm>
        <a:off x="3753067" y="2068861"/>
        <a:ext cx="2872305" cy="720000"/>
      </dsp:txXfrm>
    </dsp:sp>
    <dsp:sp modelId="{9CEB8BA7-2377-4AC8-9470-427DBA25EB7D}">
      <dsp:nvSpPr>
        <dsp:cNvPr id="0" name=""/>
        <dsp:cNvSpPr/>
      </dsp:nvSpPr>
      <dsp:spPr>
        <a:xfrm>
          <a:off x="7917909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6FA50-3C94-4797-A1F2-CB406299A45F}">
      <dsp:nvSpPr>
        <dsp:cNvPr id="0" name=""/>
        <dsp:cNvSpPr/>
      </dsp:nvSpPr>
      <dsp:spPr>
        <a:xfrm>
          <a:off x="7128025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Save money</a:t>
          </a:r>
        </a:p>
      </dsp:txBody>
      <dsp:txXfrm>
        <a:off x="7128025" y="2068861"/>
        <a:ext cx="287230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B7666-B957-45DE-91FF-BC41243F7AF6}">
      <dsp:nvSpPr>
        <dsp:cNvPr id="0" name=""/>
        <dsp:cNvSpPr/>
      </dsp:nvSpPr>
      <dsp:spPr>
        <a:xfrm>
          <a:off x="0" y="0"/>
          <a:ext cx="3243262" cy="32099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57" tIns="330200" rIns="25285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Avoid too much debt</a:t>
          </a:r>
        </a:p>
      </dsp:txBody>
      <dsp:txXfrm>
        <a:off x="0" y="1219762"/>
        <a:ext cx="3243262" cy="1925941"/>
      </dsp:txXfrm>
    </dsp:sp>
    <dsp:sp modelId="{F8154958-A567-4B97-A73D-5F2F5D74C733}">
      <dsp:nvSpPr>
        <dsp:cNvPr id="0" name=""/>
        <dsp:cNvSpPr/>
      </dsp:nvSpPr>
      <dsp:spPr>
        <a:xfrm>
          <a:off x="1140145" y="320990"/>
          <a:ext cx="962970" cy="962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1281169" y="462014"/>
        <a:ext cx="680922" cy="680922"/>
      </dsp:txXfrm>
    </dsp:sp>
    <dsp:sp modelId="{777074E4-7D6A-4014-964A-F61A64B716E3}">
      <dsp:nvSpPr>
        <dsp:cNvPr id="0" name=""/>
        <dsp:cNvSpPr/>
      </dsp:nvSpPr>
      <dsp:spPr>
        <a:xfrm>
          <a:off x="0" y="3209830"/>
          <a:ext cx="3243262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32668-97D4-4766-B65D-B18DAD1F2484}">
      <dsp:nvSpPr>
        <dsp:cNvPr id="0" name=""/>
        <dsp:cNvSpPr/>
      </dsp:nvSpPr>
      <dsp:spPr>
        <a:xfrm>
          <a:off x="3567588" y="0"/>
          <a:ext cx="3243262" cy="3209902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57" tIns="330200" rIns="25285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Accomplish financial goals</a:t>
          </a:r>
        </a:p>
      </dsp:txBody>
      <dsp:txXfrm>
        <a:off x="3567588" y="1219762"/>
        <a:ext cx="3243262" cy="1925941"/>
      </dsp:txXfrm>
    </dsp:sp>
    <dsp:sp modelId="{F2D51316-2769-4EF4-B0C8-AA1D0F9CFE07}">
      <dsp:nvSpPr>
        <dsp:cNvPr id="0" name=""/>
        <dsp:cNvSpPr/>
      </dsp:nvSpPr>
      <dsp:spPr>
        <a:xfrm>
          <a:off x="4707734" y="320990"/>
          <a:ext cx="962970" cy="962970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4848758" y="462014"/>
        <a:ext cx="680922" cy="680922"/>
      </dsp:txXfrm>
    </dsp:sp>
    <dsp:sp modelId="{136730D4-2BA1-4657-9E0B-2D7F9F3C7D39}">
      <dsp:nvSpPr>
        <dsp:cNvPr id="0" name=""/>
        <dsp:cNvSpPr/>
      </dsp:nvSpPr>
      <dsp:spPr>
        <a:xfrm>
          <a:off x="3567588" y="3209830"/>
          <a:ext cx="3243262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E08CF-B2BB-43C5-A2C7-25529D797D17}">
      <dsp:nvSpPr>
        <dsp:cNvPr id="0" name=""/>
        <dsp:cNvSpPr/>
      </dsp:nvSpPr>
      <dsp:spPr>
        <a:xfrm>
          <a:off x="7135177" y="0"/>
          <a:ext cx="3243262" cy="320990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57" tIns="330200" rIns="25285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Save for the future</a:t>
          </a:r>
        </a:p>
      </dsp:txBody>
      <dsp:txXfrm>
        <a:off x="7135177" y="1219762"/>
        <a:ext cx="3243262" cy="1925941"/>
      </dsp:txXfrm>
    </dsp:sp>
    <dsp:sp modelId="{4775692C-BAE6-4FF1-ADE8-D784D26996AC}">
      <dsp:nvSpPr>
        <dsp:cNvPr id="0" name=""/>
        <dsp:cNvSpPr/>
      </dsp:nvSpPr>
      <dsp:spPr>
        <a:xfrm>
          <a:off x="8275323" y="320990"/>
          <a:ext cx="962970" cy="962970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8416347" y="462014"/>
        <a:ext cx="680922" cy="680922"/>
      </dsp:txXfrm>
    </dsp:sp>
    <dsp:sp modelId="{13BBEA60-A08E-4852-91D7-A1B056CF057D}">
      <dsp:nvSpPr>
        <dsp:cNvPr id="0" name=""/>
        <dsp:cNvSpPr/>
      </dsp:nvSpPr>
      <dsp:spPr>
        <a:xfrm>
          <a:off x="7135177" y="3209830"/>
          <a:ext cx="3243262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5FA5-6AD9-4D8A-B330-79BBD2A1FE6B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4CE1E-A495-4772-B722-1C40574BEE42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List your income.</a:t>
          </a:r>
        </a:p>
      </dsp:txBody>
      <dsp:txXfrm>
        <a:off x="0" y="675"/>
        <a:ext cx="6291714" cy="1105876"/>
      </dsp:txXfrm>
    </dsp:sp>
    <dsp:sp modelId="{CFBF253E-0C4A-454A-A421-8165E8CEE4F4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D5195-2404-4F1A-9542-4DF15BD630B9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are your debts?</a:t>
          </a:r>
        </a:p>
      </dsp:txBody>
      <dsp:txXfrm>
        <a:off x="0" y="1106552"/>
        <a:ext cx="6291714" cy="1105876"/>
      </dsp:txXfrm>
    </dsp:sp>
    <dsp:sp modelId="{12CF6FE7-3EBF-41D1-B8A4-1C2053EE70EB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DDA45-11D9-45CC-AAAE-1EFD897AA260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are your fixed costs?</a:t>
          </a:r>
        </a:p>
      </dsp:txBody>
      <dsp:txXfrm>
        <a:off x="0" y="2212429"/>
        <a:ext cx="6291714" cy="1105876"/>
      </dsp:txXfrm>
    </dsp:sp>
    <dsp:sp modelId="{70E48A98-1F11-4D35-B417-FA82E4285FA3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5F1B2-D339-4402-967B-EAB779CC8C80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can you spend for fun activities?</a:t>
          </a:r>
        </a:p>
      </dsp:txBody>
      <dsp:txXfrm>
        <a:off x="0" y="3318305"/>
        <a:ext cx="6291714" cy="1105876"/>
      </dsp:txXfrm>
    </dsp:sp>
    <dsp:sp modelId="{B8E144AC-BC50-48A7-B3DB-ADEBB41F424A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8A154-FFA8-4CBC-B3D3-63409CCD7E3F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Keep some extra for unexpected expenses.</a:t>
          </a:r>
        </a:p>
      </dsp:txBody>
      <dsp:txXfrm>
        <a:off x="0" y="4424182"/>
        <a:ext cx="6291714" cy="1105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188A5-37B5-4476-8EE7-92B953ABF8D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C6D7-45D6-4797-90C8-7C2CC0BFB88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6F1B7-9D76-4853-BE07-F6093FD1EB87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50% Housing and bills</a:t>
          </a:r>
        </a:p>
      </dsp:txBody>
      <dsp:txXfrm>
        <a:off x="75768" y="3053169"/>
        <a:ext cx="3093750" cy="720000"/>
      </dsp:txXfrm>
    </dsp:sp>
    <dsp:sp modelId="{68971945-0DEF-4038-9A5C-B403CC00F882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49D5-7387-46DB-A489-D74C9FA668B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FD4D8-28C8-4A59-AC1E-51EDD3B6274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30% Paying off debt or saving</a:t>
          </a:r>
        </a:p>
      </dsp:txBody>
      <dsp:txXfrm>
        <a:off x="3710925" y="3053169"/>
        <a:ext cx="3093750" cy="720000"/>
      </dsp:txXfrm>
    </dsp:sp>
    <dsp:sp modelId="{4CF33D07-2DF4-411A-B87D-4A1DB6ECC378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D123D-CCDD-4157-951C-1D0F5BA62546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D63B-A4AA-498C-A33A-DBAA4391D7C0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20%  Entertainment</a:t>
          </a:r>
        </a:p>
      </dsp:txBody>
      <dsp:txXfrm>
        <a:off x="7346081" y="3053169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858A5-9A68-4FD3-8F10-CB93254D26E0}">
      <dsp:nvSpPr>
        <dsp:cNvPr id="0" name=""/>
        <dsp:cNvSpPr/>
      </dsp:nvSpPr>
      <dsp:spPr>
        <a:xfrm>
          <a:off x="1020487" y="102834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11969-6DA5-489C-AC78-9983DE788FF8}">
      <dsp:nvSpPr>
        <dsp:cNvPr id="0" name=""/>
        <dsp:cNvSpPr/>
      </dsp:nvSpPr>
      <dsp:spPr>
        <a:xfrm>
          <a:off x="393" y="222557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Pen and notebook</a:t>
          </a:r>
        </a:p>
      </dsp:txBody>
      <dsp:txXfrm>
        <a:off x="393" y="2225576"/>
        <a:ext cx="3138750" cy="470812"/>
      </dsp:txXfrm>
    </dsp:sp>
    <dsp:sp modelId="{06523347-BB4E-44D5-8F38-05D1EBDB8BF9}">
      <dsp:nvSpPr>
        <dsp:cNvPr id="0" name=""/>
        <dsp:cNvSpPr/>
      </dsp:nvSpPr>
      <dsp:spPr>
        <a:xfrm>
          <a:off x="393" y="2742281"/>
          <a:ext cx="3138750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7B9F1-6536-451C-98BF-608C4E7CA840}">
      <dsp:nvSpPr>
        <dsp:cNvPr id="0" name=""/>
        <dsp:cNvSpPr/>
      </dsp:nvSpPr>
      <dsp:spPr>
        <a:xfrm>
          <a:off x="4708518" y="102834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158C4-EEE5-4A7C-ABA2-F95F710F64E1}">
      <dsp:nvSpPr>
        <dsp:cNvPr id="0" name=""/>
        <dsp:cNvSpPr/>
      </dsp:nvSpPr>
      <dsp:spPr>
        <a:xfrm>
          <a:off x="3688425" y="222557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Spreadsheets</a:t>
          </a:r>
        </a:p>
      </dsp:txBody>
      <dsp:txXfrm>
        <a:off x="3688425" y="2225576"/>
        <a:ext cx="3138750" cy="470812"/>
      </dsp:txXfrm>
    </dsp:sp>
    <dsp:sp modelId="{6FD9AD67-57C8-4AE4-AAAD-6D61A0A579E5}">
      <dsp:nvSpPr>
        <dsp:cNvPr id="0" name=""/>
        <dsp:cNvSpPr/>
      </dsp:nvSpPr>
      <dsp:spPr>
        <a:xfrm>
          <a:off x="3688425" y="2742281"/>
          <a:ext cx="3138750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Excel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Google Sheets</a:t>
          </a:r>
        </a:p>
      </dsp:txBody>
      <dsp:txXfrm>
        <a:off x="3688425" y="2742281"/>
        <a:ext cx="3138750" cy="580712"/>
      </dsp:txXfrm>
    </dsp:sp>
    <dsp:sp modelId="{8A9E634B-AA93-49CC-AE2A-BF51B717D03D}">
      <dsp:nvSpPr>
        <dsp:cNvPr id="0" name=""/>
        <dsp:cNvSpPr/>
      </dsp:nvSpPr>
      <dsp:spPr>
        <a:xfrm>
          <a:off x="8396550" y="102834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CB2B-145B-4E99-9AD6-DA16BB7DCA42}">
      <dsp:nvSpPr>
        <dsp:cNvPr id="0" name=""/>
        <dsp:cNvSpPr/>
      </dsp:nvSpPr>
      <dsp:spPr>
        <a:xfrm>
          <a:off x="7376456" y="222557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Apps</a:t>
          </a:r>
        </a:p>
      </dsp:txBody>
      <dsp:txXfrm>
        <a:off x="7376456" y="2225576"/>
        <a:ext cx="3138750" cy="470812"/>
      </dsp:txXfrm>
    </dsp:sp>
    <dsp:sp modelId="{2C24DB39-F739-4B70-A112-3D795A9ED1F9}">
      <dsp:nvSpPr>
        <dsp:cNvPr id="0" name=""/>
        <dsp:cNvSpPr/>
      </dsp:nvSpPr>
      <dsp:spPr>
        <a:xfrm>
          <a:off x="7376456" y="2742281"/>
          <a:ext cx="3138750" cy="580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EveryDollar</a:t>
          </a:r>
        </a:p>
      </dsp:txBody>
      <dsp:txXfrm>
        <a:off x="7376456" y="2742281"/>
        <a:ext cx="3138750" cy="58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9A4F-63F1-437C-B6D2-D8CE903B0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30A3F-ED0D-45A5-9F0A-35572650A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A8D24-B4BE-48D2-9044-53445FF7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EF7B-92D6-485D-ACA1-D0D1FA25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277E-5483-4511-A7D9-17D847E1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10A5-DB6A-4317-9584-3002E491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FAD48-EA53-47EB-BDC4-8AA7200B7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208F7-00ED-49DF-A2D1-0509C759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A4B1-05DE-4CCE-9B7E-ED266478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08477-92C8-4C5D-8DEF-C6E5B568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3ADF1-837C-4CF4-9A2D-ABED54B17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2046F-FA14-4614-BF16-FFDBDD0E7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62FA4-B3DE-4B26-8C76-55244FC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E9DA-8F25-4CFA-9619-B6829273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5577-DD86-4B3F-85B9-7CD7D86B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A14F-7E37-4906-9364-29007E32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BE2A-34A5-4A9D-8BB4-469790906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FBB1A-EC6E-44C9-BCCE-CE000DC4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F976-3BAB-4263-BEAD-268F7246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3BFEC-D41B-479F-9B87-A89B97D4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61C7-FB26-42DC-AEB3-9CE52406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2B6A6-8903-4080-AD71-62056CC24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1DF53-BBAF-470D-B85B-09F2850E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780A-F48C-45FD-BAE6-F566BEA8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0816-67A2-460C-9B64-BB259F78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41AA-2785-41F6-9667-16736319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52E97-2E47-4F0F-94C3-17B52C644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A67F3-ECF0-44BA-A77F-00D41FB8A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DDAE9-9197-4FD5-9E5E-FEEC8336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D8607-E106-4EF7-AB6E-968AB06A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0E35A-CB02-48A1-B3B9-89922771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AE8C-2EF6-4032-AF13-FF522034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0F37-F9EB-4871-875F-52959121F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2449E-3CCD-4710-856A-D0EF9B8A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F5B00-9D14-47BD-802E-A64FB2507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F32AA-79B2-4BFF-A52B-C519DA359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9480D-171B-4EA4-BE1D-EC03023F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96A42-0D12-4722-903C-8F3190EE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51F01-8485-41B2-8CF8-3F056DC4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9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CCC3-D7C9-41F6-B963-1601BE8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B5872-B40C-4DBD-A3EC-40FFC6EB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8F630-487C-449E-87CD-32421D18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6CC3-98C0-4988-A4C9-3233608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1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0C7AA-52A2-442D-9C2E-AA1B4E7C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777ED-FE96-4339-9886-3FDE38EA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4C6A2-1450-4ECD-AAD8-D8A16D78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C9E2-0EA9-460F-A2C6-C3ECFEF2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1119-6CF1-4203-AFF0-1669FF09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CD87A-FCE7-49CF-806F-1ACB19B6C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5C367-F840-427C-B1A3-6FCE2F33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BBAF5-BDC4-44B2-8889-3E31C7A5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E76B9-D98D-41C6-8618-C43F3BEC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AAD9-CA40-4C87-B3A8-82DB57D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43720-4967-49C9-AE73-AA5E77596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FDF4A-A5B3-44BB-9CF8-40FECCE03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225DA-78C6-4940-93B2-46733CD1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2EF0A-F21D-4A2A-A2ED-D4AFF91D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3C1A5-25CE-4D3D-9755-737D9F41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FE1B-9706-4B5C-B742-5FF4C31B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615FB-1CEA-4F27-928C-C5CDDC5A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ED4F9-710A-436B-B296-AB5757BF5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C7C7-C3FE-4DBC-ABF4-2F2562EC774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1866-D787-450F-BA8F-E062A2C18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DC9F-6F25-40B1-9811-8621A3DB2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F3A5-7CD2-4989-8F7A-F78E17F3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x-UyFVUu8g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lates.office.com/en-us/budget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lHNMGoACdQ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9CC6-A4C5-45D6-9D5B-224C1A7E0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Unit 4: Budgeting and Saving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typing on a keyboard&#10;&#10;Description automatically generated with medium confidence">
            <a:extLst>
              <a:ext uri="{FF2B5EF4-FFF2-40B4-BE49-F238E27FC236}">
                <a16:creationId xmlns:a16="http://schemas.microsoft.com/office/drawing/2014/main" id="{D96F2404-8FB7-45B1-B73D-66CADE937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r="12122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400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89031-0068-4989-946B-C45A86EE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Tools for Creating Budget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9C49A8-70CE-9316-25D7-8C8683EDF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18465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3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FE5C9-E64A-4CAE-9F3D-3B4EE332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Expenses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30F3-1EAD-4881-B43B-3C1148C1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Successful budgeting and saving require controlling your expenses.</a:t>
            </a:r>
          </a:p>
        </p:txBody>
      </p:sp>
      <p:pic>
        <p:nvPicPr>
          <p:cNvPr id="5" name="Picture 4" descr="Calculator and notepad">
            <a:extLst>
              <a:ext uri="{FF2B5EF4-FFF2-40B4-BE49-F238E27FC236}">
                <a16:creationId xmlns:a16="http://schemas.microsoft.com/office/drawing/2014/main" id="{3B357B3E-70C0-B692-5B3C-CDBACA96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6" r="166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12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25 Ways We SAVED $50,000 | Minimalist MONEY SAVING Tips">
            <a:hlinkClick r:id="" action="ppaction://media"/>
            <a:extLst>
              <a:ext uri="{FF2B5EF4-FFF2-40B4-BE49-F238E27FC236}">
                <a16:creationId xmlns:a16="http://schemas.microsoft.com/office/drawing/2014/main" id="{F939DD0F-8E82-4384-8BC3-B5C20F33F2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0929" y="1772816"/>
            <a:ext cx="6176370" cy="3489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3823E-1C91-4FDB-B608-B2AFFFED2C58}"/>
              </a:ext>
            </a:extLst>
          </p:cNvPr>
          <p:cNvSpPr txBox="1"/>
          <p:nvPr/>
        </p:nvSpPr>
        <p:spPr>
          <a:xfrm>
            <a:off x="1362269" y="363893"/>
            <a:ext cx="780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Video: 25 Ways </a:t>
            </a:r>
            <a:r>
              <a:rPr lang="en-US" sz="3600"/>
              <a:t>We Saved </a:t>
            </a:r>
            <a:r>
              <a:rPr lang="en-US" sz="3600" dirty="0"/>
              <a:t>$50,000</a:t>
            </a:r>
          </a:p>
        </p:txBody>
      </p:sp>
    </p:spTree>
    <p:extLst>
      <p:ext uri="{BB962C8B-B14F-4D97-AF65-F5344CB8AC3E}">
        <p14:creationId xmlns:p14="http://schemas.microsoft.com/office/powerpoint/2010/main" val="39722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stern food arranged on table">
            <a:extLst>
              <a:ext uri="{FF2B5EF4-FFF2-40B4-BE49-F238E27FC236}">
                <a16:creationId xmlns:a16="http://schemas.microsoft.com/office/drawing/2014/main" id="{0E101260-49C0-50C0-5FBD-51A6DCC9B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" b="152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E01C3-B4B3-4F96-B028-DECB0C49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Spending Leaks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732E-4C26-4C17-B1E6-658D589C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774372"/>
            <a:ext cx="4470917" cy="34414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Spending leaks are small amounts of money we spend each day that large amounts of money over time.</a:t>
            </a:r>
          </a:p>
          <a:p>
            <a:pPr marL="0" indent="0">
              <a:buNone/>
            </a:pPr>
            <a:r>
              <a:rPr lang="en-US" sz="2000" dirty="0"/>
              <a:t>Example: Fast food, Restaurants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Think, Pair, Share</a:t>
            </a:r>
          </a:p>
          <a:p>
            <a:pPr marL="0" indent="0">
              <a:buNone/>
            </a:pPr>
            <a:r>
              <a:rPr lang="en-US" sz="2000" dirty="0"/>
              <a:t>What are some of your spending leaks?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799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6733E-747C-26A5-6433-FEC62C758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F17DE-09E1-4D56-AF9C-28104425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07AC-D1A5-41B4-973C-356CB084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1" y="1774372"/>
            <a:ext cx="9463513" cy="21631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Saving money is important to accomplish your financial goals such as purchasing a car or house or investing your money to build wealth.</a:t>
            </a:r>
          </a:p>
          <a:p>
            <a:pPr marL="0" indent="0">
              <a:buNone/>
            </a:pPr>
            <a:r>
              <a:rPr lang="en-US" dirty="0"/>
              <a:t>What are some of your ideas for saving money?</a:t>
            </a:r>
          </a:p>
        </p:txBody>
      </p:sp>
    </p:spTree>
    <p:extLst>
      <p:ext uri="{BB962C8B-B14F-4D97-AF65-F5344CB8AC3E}">
        <p14:creationId xmlns:p14="http://schemas.microsoft.com/office/powerpoint/2010/main" val="152563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BBDB0D7C-FD55-3A27-BF75-040FEB7D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1" b="129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855C9-3E85-4E23-99F2-4A60DBDF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/>
              <a:t>Assignment: Create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DE576-E072-463D-BD18-B28915D8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1"/>
            <a:ext cx="3874476" cy="396395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Go to the </a:t>
            </a:r>
            <a:r>
              <a:rPr lang="en-US" sz="2000" dirty="0">
                <a:hlinkClick r:id="rId3"/>
              </a:rPr>
              <a:t>Microsoft Free Budget Site </a:t>
            </a:r>
            <a:r>
              <a:rPr lang="en-US" sz="2000" dirty="0"/>
              <a:t>and download one of these budgets:</a:t>
            </a:r>
          </a:p>
          <a:p>
            <a:pPr marL="0" indent="0">
              <a:buNone/>
            </a:pPr>
            <a:r>
              <a:rPr lang="en-US" sz="2000" dirty="0"/>
              <a:t>Monthly College Expense Budget</a:t>
            </a:r>
          </a:p>
          <a:p>
            <a:pPr marL="0" indent="0">
              <a:buNone/>
            </a:pPr>
            <a:r>
              <a:rPr lang="en-US" sz="2000" dirty="0"/>
              <a:t>Personal Monthly Budget</a:t>
            </a:r>
          </a:p>
          <a:p>
            <a:pPr marL="0" indent="0">
              <a:buNone/>
            </a:pPr>
            <a:r>
              <a:rPr lang="en-US" sz="2000" dirty="0"/>
              <a:t>Basic Monthly Budget</a:t>
            </a:r>
          </a:p>
          <a:p>
            <a:pPr marL="0" indent="0">
              <a:buNone/>
            </a:pPr>
            <a:r>
              <a:rPr lang="en-US" sz="2000" dirty="0"/>
              <a:t>Easy Monthly Budget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Fill out one of these budget forms using actual or imagined income and expenses. </a:t>
            </a:r>
          </a:p>
        </p:txBody>
      </p:sp>
    </p:spTree>
    <p:extLst>
      <p:ext uri="{BB962C8B-B14F-4D97-AF65-F5344CB8AC3E}">
        <p14:creationId xmlns:p14="http://schemas.microsoft.com/office/powerpoint/2010/main" val="143729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2C522-77FF-4870-A7D1-EB7D354E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Most Important Steps in Money Management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EC7815-95F3-16FC-EE11-36978A031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2810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31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82D34-8B88-4656-899A-451FBFB0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815" y="1578859"/>
            <a:ext cx="5970339" cy="1859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Brainstorming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19AD0-DB64-46BC-A6F1-EE5CA03C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765" y="4414123"/>
            <a:ext cx="6418471" cy="1432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Why is it important to have a budget and save money?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49118-0B10-4AC0-97EF-DCB67FBD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Why Create a Budget?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0695DE-40CF-93EE-2C8B-E1A4F36A8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2656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86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6D697-B551-4C01-965E-2D09245D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Money Monitor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28F0-06CB-4DE2-9B23-6FF5DFBDB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Keep a list of your expenditures for one month. </a:t>
            </a:r>
          </a:p>
          <a:p>
            <a:r>
              <a:rPr lang="en-US" sz="2200"/>
              <a:t>Increases awareness of how you spend your money</a:t>
            </a:r>
          </a:p>
          <a:p>
            <a:r>
              <a:rPr lang="en-US" sz="2200"/>
              <a:t>Provides the items to include in your budget</a:t>
            </a:r>
          </a:p>
        </p:txBody>
      </p:sp>
      <p:pic>
        <p:nvPicPr>
          <p:cNvPr id="5" name="Picture 4" descr="Calculator on a notebook">
            <a:extLst>
              <a:ext uri="{FF2B5EF4-FFF2-40B4-BE49-F238E27FC236}">
                <a16:creationId xmlns:a16="http://schemas.microsoft.com/office/drawing/2014/main" id="{BF36D877-27E8-31D0-AB7E-C3FFE3AC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r="135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422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DF698-B7D8-4797-9FA8-203A566C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Steps in Creating a Simple Budget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DFD0E9-E603-0453-2582-CD8BFBB21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09506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0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udgeting for Beginners - How to Make a Budget From Scratch 2021">
            <a:hlinkClick r:id="" action="ppaction://media"/>
            <a:extLst>
              <a:ext uri="{FF2B5EF4-FFF2-40B4-BE49-F238E27FC236}">
                <a16:creationId xmlns:a16="http://schemas.microsoft.com/office/drawing/2014/main" id="{47C1EDB3-C2D8-4A71-8B9D-25A26C8F1D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699" y="1241571"/>
            <a:ext cx="7299857" cy="4124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24B6A-F53D-46CB-A54F-E9938ACCF25A}"/>
              </a:ext>
            </a:extLst>
          </p:cNvPr>
          <p:cNvSpPr txBox="1"/>
          <p:nvPr/>
        </p:nvSpPr>
        <p:spPr>
          <a:xfrm>
            <a:off x="2192694" y="317241"/>
            <a:ext cx="839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Video: Budget Basics, Beginner’s Guide</a:t>
            </a:r>
          </a:p>
        </p:txBody>
      </p:sp>
    </p:spTree>
    <p:extLst>
      <p:ext uri="{BB962C8B-B14F-4D97-AF65-F5344CB8AC3E}">
        <p14:creationId xmlns:p14="http://schemas.microsoft.com/office/powerpoint/2010/main" val="35679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2F3B-4DB1-4424-B3C1-1E73D6DB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92" y="1845573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Idea: Make sure your expenses do not exceed your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0BAC-0A21-40A4-8CD6-C7F4033C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expenses exceed your income, you risk increasing your debt and stress about money. </a:t>
            </a:r>
          </a:p>
        </p:txBody>
      </p:sp>
    </p:spTree>
    <p:extLst>
      <p:ext uri="{BB962C8B-B14F-4D97-AF65-F5344CB8AC3E}">
        <p14:creationId xmlns:p14="http://schemas.microsoft.com/office/powerpoint/2010/main" val="294762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D0B38-C756-4A33-9535-5FA4FAB8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General Budgeting Guidelines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561C5A-A50E-4065-8CD0-C027BB35A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63412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86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324</Words>
  <Application>Microsoft Office PowerPoint</Application>
  <PresentationFormat>Widescreen</PresentationFormat>
  <Paragraphs>59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Unit 4: Budgeting and Saving</vt:lpstr>
      <vt:lpstr>Most Important Steps in Money Management</vt:lpstr>
      <vt:lpstr>Brainstorming Exercise</vt:lpstr>
      <vt:lpstr>Why Create a Budget?</vt:lpstr>
      <vt:lpstr>Money Monitor</vt:lpstr>
      <vt:lpstr>Steps in Creating a Simple Budget</vt:lpstr>
      <vt:lpstr>PowerPoint Presentation</vt:lpstr>
      <vt:lpstr>Key Idea: Make sure your expenses do not exceed your income</vt:lpstr>
      <vt:lpstr>General Budgeting Guidelines</vt:lpstr>
      <vt:lpstr>Tools for Creating Budget</vt:lpstr>
      <vt:lpstr>Expenses</vt:lpstr>
      <vt:lpstr>PowerPoint Presentation</vt:lpstr>
      <vt:lpstr>Spending Leaks</vt:lpstr>
      <vt:lpstr>Group Activity</vt:lpstr>
      <vt:lpstr>Assignment: Create a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Budgeting and Saving</dc:title>
  <dc:creator>Marsha Fralick</dc:creator>
  <cp:lastModifiedBy>Marsha Fralick</cp:lastModifiedBy>
  <cp:revision>2</cp:revision>
  <dcterms:created xsi:type="dcterms:W3CDTF">2022-03-23T17:46:37Z</dcterms:created>
  <dcterms:modified xsi:type="dcterms:W3CDTF">2023-05-25T22:58:45Z</dcterms:modified>
</cp:coreProperties>
</file>